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4" r:id="rId4"/>
    <p:sldId id="259" r:id="rId5"/>
    <p:sldId id="262" r:id="rId6"/>
    <p:sldId id="263" r:id="rId7"/>
    <p:sldId id="261" r:id="rId8"/>
    <p:sldId id="257" r:id="rId9"/>
    <p:sldId id="266" r:id="rId10"/>
    <p:sldId id="265" r:id="rId11"/>
    <p:sldId id="256" r:id="rId12"/>
    <p:sldId id="267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588" y="-4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BE828-727D-4FC9-8E29-5311351F257F}" type="datetimeFigureOut">
              <a:rPr lang="en-US" smtClean="0"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A40E4-7BDF-4C3D-A3CB-AE578E2EA3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324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BE828-727D-4FC9-8E29-5311351F257F}" type="datetimeFigureOut">
              <a:rPr lang="en-US" smtClean="0"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A40E4-7BDF-4C3D-A3CB-AE578E2EA3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880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BE828-727D-4FC9-8E29-5311351F257F}" type="datetimeFigureOut">
              <a:rPr lang="en-US" smtClean="0"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A40E4-7BDF-4C3D-A3CB-AE578E2EA3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762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BE828-727D-4FC9-8E29-5311351F257F}" type="datetimeFigureOut">
              <a:rPr lang="en-US" smtClean="0"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A40E4-7BDF-4C3D-A3CB-AE578E2EA3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233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BE828-727D-4FC9-8E29-5311351F257F}" type="datetimeFigureOut">
              <a:rPr lang="en-US" smtClean="0"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A40E4-7BDF-4C3D-A3CB-AE578E2EA3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314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BE828-727D-4FC9-8E29-5311351F257F}" type="datetimeFigureOut">
              <a:rPr lang="en-US" smtClean="0"/>
              <a:t>10/15/2015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A40E4-7BDF-4C3D-A3CB-AE578E2EA3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746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BE828-727D-4FC9-8E29-5311351F257F}" type="datetimeFigureOut">
              <a:rPr lang="en-US" smtClean="0"/>
              <a:t>10/15/2015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A40E4-7BDF-4C3D-A3CB-AE578E2EA3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169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BE828-727D-4FC9-8E29-5311351F257F}" type="datetimeFigureOut">
              <a:rPr lang="en-US" smtClean="0"/>
              <a:t>10/15/2015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A40E4-7BDF-4C3D-A3CB-AE578E2EA3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34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BE828-727D-4FC9-8E29-5311351F257F}" type="datetimeFigureOut">
              <a:rPr lang="en-US" smtClean="0"/>
              <a:t>10/15/2015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A40E4-7BDF-4C3D-A3CB-AE578E2EA3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391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BE828-727D-4FC9-8E29-5311351F257F}" type="datetimeFigureOut">
              <a:rPr lang="en-US" smtClean="0"/>
              <a:t>10/15/2015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A40E4-7BDF-4C3D-A3CB-AE578E2EA3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976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BE828-727D-4FC9-8E29-5311351F257F}" type="datetimeFigureOut">
              <a:rPr lang="en-US" smtClean="0"/>
              <a:t>10/15/2015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A40E4-7BDF-4C3D-A3CB-AE578E2EA3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827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BE828-727D-4FC9-8E29-5311351F257F}" type="datetimeFigureOut">
              <a:rPr lang="en-US" smtClean="0"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A40E4-7BDF-4C3D-A3CB-AE578E2EA3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042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Zoom Scheduling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971550"/>
            <a:ext cx="3810000" cy="361066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Simplified scheduling, including instant meetings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Scheduling is 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compatible with Outlook and Gmail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895350"/>
            <a:ext cx="4343400" cy="411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3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Will freeze; can be contagious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Reboot fixes</a:t>
            </a:r>
          </a:p>
          <a:p>
            <a:pPr lvl="2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Zoom Elements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809750"/>
            <a:ext cx="4648200" cy="3039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12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38150"/>
            <a:ext cx="2396334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65735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Instant meeting; sound and audio optional </a:t>
            </a:r>
            <a:r>
              <a:rPr lang="en-US" dirty="0" smtClean="0">
                <a:sym typeface="Wingdings" panose="05000000000000000000" pitchFamily="2" charset="2"/>
              </a:rPr>
              <a:t>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5300" y="280035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Schedule a meeting</a:t>
            </a:r>
            <a:r>
              <a:rPr lang="en-US" dirty="0" smtClean="0">
                <a:sym typeface="Wingdings" panose="05000000000000000000" pitchFamily="2" charset="2"/>
              </a:rPr>
              <a:t>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15000" y="165734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 </a:t>
            </a:r>
            <a:r>
              <a:rPr lang="en-US" dirty="0"/>
              <a:t>Instant meeting; start </a:t>
            </a:r>
            <a:r>
              <a:rPr lang="en-US" dirty="0" smtClean="0"/>
              <a:t>with video and audio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91200" y="280035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 </a:t>
            </a:r>
            <a:r>
              <a:rPr lang="en-US" dirty="0" smtClean="0"/>
              <a:t>Join a meeting in progress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61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9550"/>
            <a:ext cx="3540283" cy="4783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800350"/>
            <a:ext cx="2971800" cy="2039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05400" y="666750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 </a:t>
            </a:r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8153400" y="1962150"/>
            <a:ext cx="1524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391400" y="2070616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04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Zoom User Experience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Multi-platform compatible 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Phone, Cell, PC, Mac, ITV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Open ended meetings as needed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Early arrivals can be scheduled to meet in a lobby before the host connects, no ‘instant on’ meetings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Join, leave, and rejoin freely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Voice, VOIP, video as available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File sharing available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62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Zoom User Experience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819150"/>
            <a:ext cx="2514600" cy="4114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The software installation is small, Flash based.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Joining is as easy as typing in the meeting ID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The software will shut off </a:t>
            </a:r>
            <a:r>
              <a:rPr lang="en-US" smtClean="0">
                <a:solidFill>
                  <a:srgbClr val="00B050"/>
                </a:solidFill>
              </a:rPr>
              <a:t>the local </a:t>
            </a:r>
            <a:r>
              <a:rPr lang="en-US" dirty="0" smtClean="0">
                <a:solidFill>
                  <a:srgbClr val="00B050"/>
                </a:solidFill>
              </a:rPr>
              <a:t>microphone if it detects an echo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85810"/>
            <a:ext cx="5876925" cy="415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84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Simple </a:t>
            </a:r>
            <a:r>
              <a:rPr lang="en-US" dirty="0" err="1">
                <a:solidFill>
                  <a:srgbClr val="00B050"/>
                </a:solidFill>
              </a:rPr>
              <a:t>screenshares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71550"/>
            <a:ext cx="5715000" cy="398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>
          <a:xfrm rot="18205863">
            <a:off x="2515603" y="1420803"/>
            <a:ext cx="381000" cy="4209315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717637">
            <a:off x="-152399" y="2326745"/>
            <a:ext cx="5293150" cy="1066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veuse" panose="02000700000000000000" pitchFamily="2" charset="0"/>
              </a:rPr>
              <a:t>CLICK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aveuse" panose="02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02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Simple </a:t>
            </a:r>
            <a:r>
              <a:rPr lang="en-US" dirty="0" err="1">
                <a:solidFill>
                  <a:srgbClr val="00B050"/>
                </a:solidFill>
              </a:rPr>
              <a:t>screenshares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865" y="1200150"/>
            <a:ext cx="540827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own Arrow 1"/>
          <p:cNvSpPr/>
          <p:nvPr/>
        </p:nvSpPr>
        <p:spPr>
          <a:xfrm rot="15705621">
            <a:off x="2390966" y="1478067"/>
            <a:ext cx="381000" cy="4068227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21044722">
            <a:off x="-253467" y="3023872"/>
            <a:ext cx="5293150" cy="1066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veuse" panose="02000700000000000000" pitchFamily="2" charset="0"/>
              </a:rPr>
              <a:t>CLACK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aveuse" panose="02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43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Simple </a:t>
            </a:r>
            <a:r>
              <a:rPr lang="en-US" dirty="0" err="1">
                <a:solidFill>
                  <a:srgbClr val="00B050"/>
                </a:solidFill>
              </a:rPr>
              <a:t>screenshares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95350"/>
            <a:ext cx="6096000" cy="396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33" y="899160"/>
            <a:ext cx="161664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442233" y="2495550"/>
            <a:ext cx="14731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Automatically creates thumbnail to maintain </a:t>
            </a:r>
            <a:r>
              <a:rPr lang="en-US" dirty="0" err="1" smtClean="0"/>
              <a:t>eyeline</a:t>
            </a:r>
            <a:r>
              <a:rPr lang="en-US" dirty="0" smtClean="0"/>
              <a:t> with audience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15558522">
            <a:off x="8399329" y="2464931"/>
            <a:ext cx="1066800" cy="2286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20335555">
            <a:off x="-253468" y="1344665"/>
            <a:ext cx="5293150" cy="1066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veuse" panose="02000700000000000000" pitchFamily="2" charset="0"/>
              </a:rPr>
              <a:t>BLADAU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aveuse" panose="02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53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Zoom Logistics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128bit AES encryption available 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Will slow connection but helps protect content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Can connect with older ITV systems.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$5000/year for entire </a:t>
            </a:r>
            <a:r>
              <a:rPr lang="en-US" dirty="0">
                <a:solidFill>
                  <a:srgbClr val="00B050"/>
                </a:solidFill>
              </a:rPr>
              <a:t>site (250 </a:t>
            </a:r>
            <a:r>
              <a:rPr lang="en-US" dirty="0" smtClean="0">
                <a:solidFill>
                  <a:srgbClr val="00B050"/>
                </a:solidFill>
              </a:rPr>
              <a:t>licenses)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Offloads hardware and support to vendor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Platform </a:t>
            </a:r>
            <a:r>
              <a:rPr lang="en-US" dirty="0" err="1" smtClean="0">
                <a:solidFill>
                  <a:srgbClr val="00B050"/>
                </a:solidFill>
              </a:rPr>
              <a:t>fungibility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(PC </a:t>
            </a:r>
            <a:r>
              <a:rPr lang="en-US" dirty="0">
                <a:solidFill>
                  <a:srgbClr val="00B050"/>
                </a:solidFill>
              </a:rPr>
              <a:t>Mac </a:t>
            </a:r>
            <a:r>
              <a:rPr lang="en-US" dirty="0" err="1">
                <a:solidFill>
                  <a:srgbClr val="00B050"/>
                </a:solidFill>
              </a:rPr>
              <a:t>iOS</a:t>
            </a:r>
            <a:r>
              <a:rPr lang="en-US" dirty="0">
                <a:solidFill>
                  <a:srgbClr val="00B050"/>
                </a:solidFill>
              </a:rPr>
              <a:t> Android </a:t>
            </a:r>
            <a:r>
              <a:rPr lang="en-US" dirty="0" smtClean="0">
                <a:solidFill>
                  <a:srgbClr val="00B050"/>
                </a:solidFill>
              </a:rPr>
              <a:t>Blackberry, Linux is in testing)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78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File sharing limited to group members (+/-)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Group membership requires signing up (-)</a:t>
            </a: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Service can be free for 30 days (+)</a:t>
            </a: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Signing up only required for file sharing; joining meetings can be anonymous (+)</a:t>
            </a: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Google Docs recommended for outside users.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Will freeze; can be contagious (one station failing can cause others to fail)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Reboot fixes</a:t>
            </a:r>
          </a:p>
          <a:p>
            <a:pPr lvl="2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Zoom Elements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53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Wired, Wireless laptop, Android phone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1047749"/>
            <a:ext cx="5486400" cy="38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t-Up Arrow 3"/>
          <p:cNvSpPr/>
          <p:nvPr/>
        </p:nvSpPr>
        <p:spPr>
          <a:xfrm rot="19477819">
            <a:off x="4441302" y="2476439"/>
            <a:ext cx="480060" cy="1202191"/>
          </a:xfrm>
          <a:prstGeom prst="left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5400000">
            <a:off x="3744107" y="1432556"/>
            <a:ext cx="200365" cy="144018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-Up Arrow 5"/>
          <p:cNvSpPr/>
          <p:nvPr/>
        </p:nvSpPr>
        <p:spPr>
          <a:xfrm rot="7618651">
            <a:off x="3079259" y="2224896"/>
            <a:ext cx="447084" cy="2018196"/>
          </a:xfrm>
          <a:prstGeom prst="leftUpArrow">
            <a:avLst>
              <a:gd name="adj1" fmla="val 25000"/>
              <a:gd name="adj2" fmla="val 25199"/>
              <a:gd name="adj3" fmla="val 25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543800" y="147113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(This camera is mirrored)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10800000">
            <a:off x="7620000" y="2152646"/>
            <a:ext cx="990600" cy="1524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0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4363</TotalTime>
  <Words>288</Words>
  <Application>Microsoft Office PowerPoint</Application>
  <PresentationFormat>On-screen Show (16:9)</PresentationFormat>
  <Paragraphs>48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Zoom Scheduling</vt:lpstr>
      <vt:lpstr>Zoom User Experience</vt:lpstr>
      <vt:lpstr>Zoom User Experience</vt:lpstr>
      <vt:lpstr>Simple screenshares</vt:lpstr>
      <vt:lpstr>Simple screenshares</vt:lpstr>
      <vt:lpstr>Simple screenshares</vt:lpstr>
      <vt:lpstr>Zoom Logistics</vt:lpstr>
      <vt:lpstr>Zoom Elements</vt:lpstr>
      <vt:lpstr>Wired, Wireless laptop, Android phone</vt:lpstr>
      <vt:lpstr>Zoom Elements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J. Stewart</dc:creator>
  <cp:lastModifiedBy>Matthew (Nik) J. Stewart</cp:lastModifiedBy>
  <cp:revision>32</cp:revision>
  <dcterms:created xsi:type="dcterms:W3CDTF">2015-01-30T15:00:33Z</dcterms:created>
  <dcterms:modified xsi:type="dcterms:W3CDTF">2015-10-15T13:42:21Z</dcterms:modified>
</cp:coreProperties>
</file>