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6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7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7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C72D-1AD8-4961-990E-B0B055D6FD6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3891-67A8-4ABD-A5FF-C3F71657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0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362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August 14th,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Morning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250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362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August 14th,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Evening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250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362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August 15th,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Complete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250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686800" cy="3505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The meeting for </a:t>
            </a:r>
          </a:p>
          <a:p>
            <a:pPr>
              <a:lnSpc>
                <a:spcPct val="120000"/>
              </a:lnSpc>
            </a:pP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July 11</a:t>
            </a:r>
            <a:r>
              <a:rPr lang="en-US" sz="6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, 2012 </a:t>
            </a:r>
          </a:p>
          <a:p>
            <a:pPr>
              <a:lnSpc>
                <a:spcPct val="120000"/>
              </a:lnSpc>
            </a:pP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will begin shortly</a:t>
            </a:r>
          </a:p>
          <a:p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250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23464</TotalTime>
  <Words>28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 Stewart</dc:creator>
  <cp:lastModifiedBy>Matthew J. Stewart</cp:lastModifiedBy>
  <cp:revision>20</cp:revision>
  <dcterms:created xsi:type="dcterms:W3CDTF">2011-06-20T15:48:36Z</dcterms:created>
  <dcterms:modified xsi:type="dcterms:W3CDTF">2012-08-15T18:47:28Z</dcterms:modified>
</cp:coreProperties>
</file>