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92" r:id="rId3"/>
    <p:sldId id="366" r:id="rId4"/>
    <p:sldId id="409" r:id="rId5"/>
    <p:sldId id="400" r:id="rId6"/>
    <p:sldId id="401" r:id="rId7"/>
    <p:sldId id="402" r:id="rId8"/>
    <p:sldId id="41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nise L. Kahler" initials="DL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B4E5"/>
    <a:srgbClr val="C2DF87"/>
    <a:srgbClr val="D25627"/>
    <a:srgbClr val="E57D3C"/>
    <a:srgbClr val="8E88A3"/>
    <a:srgbClr val="8B1C40"/>
    <a:srgbClr val="F6323E"/>
    <a:srgbClr val="C126B8"/>
    <a:srgbClr val="430098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1" autoAdjust="0"/>
    <p:restoredTop sz="87244" autoAdjust="0"/>
  </p:normalViewPr>
  <p:slideViewPr>
    <p:cSldViewPr>
      <p:cViewPr varScale="1">
        <p:scale>
          <a:sx n="101" d="100"/>
          <a:sy n="101" d="100"/>
        </p:scale>
        <p:origin x="112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307"/>
    </p:cViewPr>
  </p:sorterViewPr>
  <p:notesViewPr>
    <p:cSldViewPr>
      <p:cViewPr varScale="1">
        <p:scale>
          <a:sx n="67" d="100"/>
          <a:sy n="67" d="100"/>
        </p:scale>
        <p:origin x="-3168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FAFBE-49B9-475A-8DB2-C181CF1E5328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50882-0C4F-47F7-BEBE-6C7FE948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25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583B0-7748-405D-BCDF-4A261B3F049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C64E8-45BE-4474-B3AA-B6DEBEC91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2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C64E8-45BE-4474-B3AA-B6DEBEC91A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C64E8-45BE-4474-B3AA-B6DEBEC91A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2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C64E8-45BE-4474-B3AA-B6DEBEC91A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67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C64E8-45BE-4474-B3AA-B6DEBEC91A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8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352550"/>
            <a:ext cx="9144000" cy="190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244293" y="4857761"/>
            <a:ext cx="74731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700" i="1" baseline="0" dirty="0" smtClean="0">
                <a:solidFill>
                  <a:schemeClr val="bg1">
                    <a:lumMod val="75000"/>
                  </a:schemeClr>
                </a:solidFill>
              </a:rPr>
              <a:t>www.ksde.org</a:t>
            </a:r>
            <a:endParaRPr lang="en-US" sz="7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428750"/>
            <a:ext cx="6934199" cy="1752600"/>
          </a:xfrm>
        </p:spPr>
        <p:txBody>
          <a:bodyPr wrap="square" lIns="457200" anchor="b"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257550"/>
            <a:ext cx="6400812" cy="723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40030"/>
            <a:ext cx="2877198" cy="46634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358" y="986790"/>
            <a:ext cx="2380253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440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66750"/>
            <a:ext cx="5558870" cy="4038600"/>
          </a:xfrm>
          <a:prstGeom prst="rect">
            <a:avLst/>
          </a:prstGeom>
          <a:solidFill>
            <a:schemeClr val="bg1">
              <a:alpha val="95000"/>
            </a:schemeClr>
          </a:solidFill>
        </p:spPr>
        <p:txBody>
          <a:bodyPr wrap="square"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057900" y="0"/>
            <a:ext cx="30861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51620" cy="590549"/>
          </a:xfrm>
          <a:solidFill>
            <a:schemeClr val="tx2"/>
          </a:solidFill>
        </p:spPr>
        <p:txBody>
          <a:bodyPr lIns="274320" tIns="91440" rIns="91440" anchor="b"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1" y="590550"/>
            <a:ext cx="2590799" cy="4004073"/>
          </a:xfrm>
          <a:prstGeom prst="rect">
            <a:avLst/>
          </a:prstGeom>
          <a:noFill/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163" y="4820716"/>
            <a:ext cx="1066202" cy="182880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210364" y="4886295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</a:rPr>
              <a:t>KANSAS</a:t>
            </a:r>
            <a:r>
              <a:rPr lang="en-US" sz="700" baseline="0" dirty="0" smtClean="0">
                <a:solidFill>
                  <a:schemeClr val="bg1">
                    <a:lumMod val="65000"/>
                  </a:schemeClr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bg1">
                    <a:lumMod val="65000"/>
                  </a:schemeClr>
                </a:solidFill>
              </a:rPr>
              <a:t>| www.ksde.org</a:t>
            </a:r>
            <a:endParaRPr lang="en-US" sz="7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016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959" y="3600450"/>
            <a:ext cx="8301851" cy="425054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200" y="133361"/>
            <a:ext cx="8991600" cy="3412331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25514"/>
            <a:ext cx="7772410" cy="603647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163" y="4820716"/>
            <a:ext cx="1066202" cy="18288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210364" y="4886295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</a:rPr>
              <a:t>KANSAS</a:t>
            </a:r>
            <a:r>
              <a:rPr lang="en-US" sz="700" baseline="0" dirty="0" smtClean="0">
                <a:solidFill>
                  <a:schemeClr val="bg1">
                    <a:lumMod val="65000"/>
                  </a:schemeClr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bg1">
                    <a:lumMod val="65000"/>
                  </a:schemeClr>
                </a:solidFill>
              </a:rPr>
              <a:t>| www.ksde.org</a:t>
            </a:r>
            <a:endParaRPr lang="en-US" sz="7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487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3350"/>
            <a:ext cx="8686800" cy="7655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52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5350"/>
            <a:ext cx="8686800" cy="3623072"/>
          </a:xfrm>
          <a:prstGeom prst="rect">
            <a:avLst/>
          </a:prstGeom>
          <a:solidFill>
            <a:schemeClr val="bg1">
              <a:alpha val="95000"/>
            </a:schemeClr>
          </a:solidFill>
        </p:spPr>
        <p:txBody>
          <a:bodyPr/>
          <a:lstStyle>
            <a:lvl1pPr marL="0" indent="0">
              <a:buClr>
                <a:srgbClr val="4B4B4D"/>
              </a:buClr>
              <a:buSzPct val="125000"/>
              <a:buFont typeface="Arial" panose="020B0604020202020204" pitchFamily="34" charset="0"/>
              <a:buNone/>
              <a:defRPr/>
            </a:lvl1pPr>
            <a:lvl2pPr>
              <a:buClr>
                <a:schemeClr val="bg2"/>
              </a:buClr>
              <a:buSzPct val="120000"/>
              <a:defRPr/>
            </a:lvl2pPr>
            <a:lvl3pPr marL="1257300" indent="-342900"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3">
                  <a:lumMod val="40000"/>
                  <a:lumOff val="6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9892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6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00201" y="1200150"/>
            <a:ext cx="7543808" cy="2057402"/>
          </a:xfrm>
          <a:solidFill>
            <a:schemeClr val="tx1"/>
          </a:solidFill>
        </p:spPr>
        <p:txBody>
          <a:bodyPr wrap="square" lIns="365760" rIns="274320" anchor="ctr" anchorCtr="0"/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3257550"/>
            <a:ext cx="6400801" cy="685800"/>
          </a:xfrm>
          <a:prstGeom prst="rect">
            <a:avLst/>
          </a:prstGeom>
          <a:noFill/>
        </p:spPr>
        <p:txBody>
          <a:bodyPr rIns="274320" anchor="t"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192443" y="4811820"/>
            <a:ext cx="2887329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</a:rPr>
              <a:t>KANSAS</a:t>
            </a:r>
            <a:r>
              <a:rPr lang="en-US" sz="700" baseline="0" dirty="0" smtClean="0">
                <a:solidFill>
                  <a:schemeClr val="bg1">
                    <a:lumMod val="65000"/>
                  </a:schemeClr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bg1">
                    <a:lumMod val="65000"/>
                  </a:schemeClr>
                </a:solidFill>
              </a:rPr>
              <a:t>| www.ksde.org7</a:t>
            </a:r>
            <a:endParaRPr lang="en-US" sz="700" i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05" y="895350"/>
            <a:ext cx="2299869" cy="347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82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7655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895350"/>
            <a:ext cx="4191000" cy="3733800"/>
          </a:xfrm>
          <a:prstGeom prst="rect">
            <a:avLst/>
          </a:prstGeom>
          <a:solidFill>
            <a:schemeClr val="bg1">
              <a:alpha val="95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95350"/>
            <a:ext cx="4191000" cy="37338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69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3350"/>
            <a:ext cx="8458200" cy="7655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895350"/>
            <a:ext cx="4191000" cy="36575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95350"/>
            <a:ext cx="4114800" cy="36575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55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"/>
            <a:ext cx="8610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8600" y="895350"/>
            <a:ext cx="4150827" cy="762000"/>
          </a:xfrm>
          <a:prstGeom prst="rect">
            <a:avLst/>
          </a:prstGeom>
          <a:solidFill>
            <a:schemeClr val="tx2"/>
          </a:solidFill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57350"/>
            <a:ext cx="4152415" cy="2963466"/>
          </a:xfrm>
          <a:prstGeom prst="rect">
            <a:avLst/>
          </a:prstGeom>
          <a:solidFill>
            <a:schemeClr val="bg1">
              <a:alpha val="95000"/>
            </a:schemeClr>
          </a:solidFill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97425" y="895350"/>
            <a:ext cx="4041775" cy="762000"/>
          </a:xfrm>
          <a:prstGeom prst="rect">
            <a:avLst/>
          </a:prstGeom>
          <a:solidFill>
            <a:schemeClr val="tx2"/>
          </a:solidFill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7425" y="1657350"/>
            <a:ext cx="4041775" cy="2963466"/>
          </a:xfrm>
          <a:prstGeom prst="rect">
            <a:avLst/>
          </a:prstGeom>
          <a:solidFill>
            <a:schemeClr val="bg1">
              <a:alpha val="95000"/>
            </a:schemeClr>
          </a:solidFill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96F4B587-9FDF-46DF-B460-9026AE4DF246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03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783"/>
            <a:ext cx="8229600" cy="7655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163" y="4820716"/>
            <a:ext cx="1066202" cy="18288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210364" y="4886295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</a:rPr>
              <a:t>KANSAS</a:t>
            </a:r>
            <a:r>
              <a:rPr lang="en-US" sz="700" baseline="0" dirty="0" smtClean="0">
                <a:solidFill>
                  <a:schemeClr val="bg1">
                    <a:lumMod val="65000"/>
                  </a:schemeClr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bg1">
                    <a:lumMod val="65000"/>
                  </a:schemeClr>
                </a:solidFill>
              </a:rPr>
              <a:t>| www.ksde.org</a:t>
            </a:r>
            <a:endParaRPr lang="en-US" sz="7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025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B587-9FDF-46DF-B460-9026AE4DF246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163" y="4820716"/>
            <a:ext cx="1066202" cy="18288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210364" y="4886295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</a:rPr>
              <a:t>KANSAS</a:t>
            </a:r>
            <a:r>
              <a:rPr lang="en-US" sz="700" baseline="0" dirty="0" smtClean="0">
                <a:solidFill>
                  <a:schemeClr val="bg1">
                    <a:lumMod val="65000"/>
                  </a:schemeClr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bg1">
                    <a:lumMod val="65000"/>
                  </a:schemeClr>
                </a:solidFill>
              </a:rPr>
              <a:t>| www.ksde.org</a:t>
            </a:r>
            <a:endParaRPr lang="en-US" sz="7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72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163" y="4820716"/>
            <a:ext cx="1066202" cy="182880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10364" y="4886295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</a:rPr>
              <a:t>KANSAS</a:t>
            </a:r>
            <a:r>
              <a:rPr lang="en-US" sz="700" baseline="0" dirty="0" smtClean="0">
                <a:solidFill>
                  <a:schemeClr val="bg1">
                    <a:lumMod val="65000"/>
                  </a:schemeClr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bg1">
                    <a:lumMod val="65000"/>
                  </a:schemeClr>
                </a:solidFill>
              </a:rPr>
              <a:t>| www.ksde.org</a:t>
            </a:r>
            <a:endParaRPr lang="en-US" sz="7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831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/>
          <p:cNvSpPr>
            <a:spLocks noGrp="1"/>
          </p:cNvSpPr>
          <p:nvPr>
            <p:ph type="body" idx="1"/>
          </p:nvPr>
        </p:nvSpPr>
        <p:spPr>
          <a:xfrm>
            <a:off x="277627" y="895350"/>
            <a:ext cx="8713981" cy="3810000"/>
          </a:xfrm>
          <a:prstGeom prst="rect">
            <a:avLst/>
          </a:prstGeom>
          <a:solidFill>
            <a:schemeClr val="bg1">
              <a:alpha val="9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38100" y="0"/>
            <a:ext cx="9220200" cy="895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65760" rIns="0" bIns="0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4705350"/>
            <a:ext cx="9144000" cy="438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4B587-9FDF-46DF-B460-9026AE4DF246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A119E-7584-428E-89E9-092799AD27D7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0364" y="4886295"/>
            <a:ext cx="2837636" cy="20005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65000"/>
                  </a:schemeClr>
                </a:solidFill>
              </a:rPr>
              <a:t>KANSAS</a:t>
            </a:r>
            <a:r>
              <a:rPr lang="en-US" sz="700" baseline="0" dirty="0" smtClean="0">
                <a:solidFill>
                  <a:schemeClr val="bg1">
                    <a:lumMod val="65000"/>
                  </a:schemeClr>
                </a:solidFill>
              </a:rPr>
              <a:t> STATE DEPARTMENT OF EDUCATION </a:t>
            </a:r>
            <a:r>
              <a:rPr lang="en-US" sz="700" i="1" baseline="0" dirty="0" smtClean="0">
                <a:solidFill>
                  <a:schemeClr val="bg1">
                    <a:lumMod val="65000"/>
                  </a:schemeClr>
                </a:solidFill>
              </a:rPr>
              <a:t>| www.ksde.org</a:t>
            </a:r>
            <a:endParaRPr lang="en-US" sz="7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1" y="0"/>
            <a:ext cx="8763000" cy="898921"/>
          </a:xfrm>
          <a:prstGeom prst="rect">
            <a:avLst/>
          </a:prstGeom>
        </p:spPr>
        <p:txBody>
          <a:bodyPr vert="horz" wrap="none" lIns="274320" tIns="0" rIns="274320" bIns="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163" y="4820716"/>
            <a:ext cx="1066202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55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5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bg2"/>
        </a:buClr>
        <a:buSzPct val="12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>
            <a:lumMod val="50000"/>
            <a:lumOff val="50000"/>
          </a:schemeClr>
        </a:buClr>
        <a:buSzPct val="11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3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457200" y="133350"/>
            <a:ext cx="8686800" cy="765175"/>
          </a:xfrm>
          <a:prstGeom prst="rect">
            <a:avLst/>
          </a:prstGeom>
          <a:noFill/>
        </p:spPr>
        <p:txBody>
          <a:bodyPr vert="horz" wrap="square" lIns="0" tIns="0" rIns="0" bIns="9144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2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9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5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083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-7938" y="0"/>
            <a:ext cx="9151938" cy="590550"/>
          </a:xfrm>
        </p:spPr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63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3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S Can Color Scheme">
      <a:dk1>
        <a:sysClr val="windowText" lastClr="000000"/>
      </a:dk1>
      <a:lt1>
        <a:srgbClr val="FFFFFF"/>
      </a:lt1>
      <a:dk2>
        <a:srgbClr val="15254B"/>
      </a:dk2>
      <a:lt2>
        <a:srgbClr val="FFA300"/>
      </a:lt2>
      <a:accent1>
        <a:srgbClr val="9CFF1A"/>
      </a:accent1>
      <a:accent2>
        <a:srgbClr val="FEF600"/>
      </a:accent2>
      <a:accent3>
        <a:srgbClr val="22D9E5"/>
      </a:accent3>
      <a:accent4>
        <a:srgbClr val="0D6F75"/>
      </a:accent4>
      <a:accent5>
        <a:srgbClr val="7F7F7F"/>
      </a:accent5>
      <a:accent6>
        <a:srgbClr val="4F8C00"/>
      </a:accent6>
      <a:hlink>
        <a:srgbClr val="00B0F0"/>
      </a:hlink>
      <a:folHlink>
        <a:srgbClr val="CF100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8570</TotalTime>
  <Words>4</Words>
  <Application>Microsoft Office PowerPoint</Application>
  <PresentationFormat>On-screen Show (16:9)</PresentationFormat>
  <Paragraphs>4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KSDE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Franklin</dc:creator>
  <cp:lastModifiedBy>Cheryl Franklin</cp:lastModifiedBy>
  <cp:revision>381</cp:revision>
  <dcterms:created xsi:type="dcterms:W3CDTF">2015-08-04T16:12:34Z</dcterms:created>
  <dcterms:modified xsi:type="dcterms:W3CDTF">2016-05-04T20:43:48Z</dcterms:modified>
</cp:coreProperties>
</file>