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3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7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7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0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1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6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591AE-F6C1-4887-87EE-1299C3055FAE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2DA52-F7C5-4E46-BE07-9F6516E3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3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bbitr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71146"/>
            <a:ext cx="7399704" cy="54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y Firestone - A Letter to a Teach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85800"/>
            <a:ext cx="7410784" cy="54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On-screen Show (4:3)</PresentationFormat>
  <Paragraphs>0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J. Stewart</dc:creator>
  <cp:lastModifiedBy>Matthew J. Stewart</cp:lastModifiedBy>
  <cp:revision>4</cp:revision>
  <dcterms:created xsi:type="dcterms:W3CDTF">2013-10-04T14:03:09Z</dcterms:created>
  <dcterms:modified xsi:type="dcterms:W3CDTF">2013-10-04T15:29:37Z</dcterms:modified>
</cp:coreProperties>
</file>