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8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6" autoAdjust="0"/>
    <p:restoredTop sz="94660"/>
  </p:normalViewPr>
  <p:slideViewPr>
    <p:cSldViewPr>
      <p:cViewPr>
        <p:scale>
          <a:sx n="134" d="100"/>
          <a:sy n="134" d="100"/>
        </p:scale>
        <p:origin x="-30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80AFF-F6E8-4A47-BA58-52C1183D4784}" type="datetimeFigureOut">
              <a:rPr lang="en-US" smtClean="0"/>
              <a:t>3/30/2011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B51A9-CD49-447C-BA3B-6608869D3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6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88300">
              <a:srgbClr val="E1F0F8"/>
            </a:gs>
            <a:gs pos="0">
              <a:srgbClr val="0081C4"/>
            </a:gs>
            <a:gs pos="100000">
              <a:schemeClr val="tx1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E6F6-5701-4A95-A410-D1C4669AB8AE}" type="datetimeFigureOut">
              <a:rPr lang="en-US" smtClean="0"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811DB9B8-082D-49D0-8568-0E41828C225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3895"/>
            <a:ext cx="2133784" cy="163387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163879"/>
            <a:ext cx="2030648" cy="1554479"/>
          </a:xfrm>
          <a:prstGeom prst="rect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DF0E6F6-5701-4A95-A410-D1C4669AB8AE}" type="datetimeFigureOut">
              <a:rPr lang="en-US" smtClean="0"/>
              <a:pPr algn="r"/>
              <a:t>3/30/2011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0">
              <a:schemeClr val="accent2"/>
            </a:gs>
            <a:gs pos="58500">
              <a:schemeClr val="bg1"/>
            </a:gs>
            <a:gs pos="100000">
              <a:schemeClr val="tx2"/>
            </a:gs>
          </a:gsLst>
          <a:lin ang="3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E6F6-5701-4A95-A410-D1C4669AB8AE}" type="datetimeFigureOut">
              <a:rPr lang="en-US" smtClean="0"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3895"/>
            <a:ext cx="2133784" cy="163387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4483179"/>
            <a:ext cx="2590800" cy="1983813"/>
          </a:xfrm>
          <a:prstGeom prst="rect">
            <a:avLst/>
          </a:prstGeom>
          <a:effectLst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E6F6-5701-4A95-A410-D1C4669AB8AE}" type="datetimeFigureOut">
              <a:rPr lang="en-US" smtClean="0"/>
              <a:t>3/30/2011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  <a:alpha val="31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272" y="5181600"/>
            <a:ext cx="2030103" cy="1554480"/>
          </a:xfrm>
          <a:prstGeom prst="rect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tx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2"/>
                </a:solidFill>
              </a:defRPr>
            </a:lvl1pPr>
          </a:lstStyle>
          <a:p>
            <a:fld id="{3DF0E6F6-5701-4A95-A410-D1C4669AB8AE}" type="datetimeFigureOut">
              <a:rPr lang="en-US" smtClean="0"/>
              <a:pPr/>
              <a:t>3/30/2011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11DB9B8-082D-49D0-8568-0E41828C22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bg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6"/>
        </a:buClr>
        <a:buSzPct val="95000"/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0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KSDE Template">
      <a:dk1>
        <a:srgbClr val="2F2B20"/>
      </a:dk1>
      <a:lt1>
        <a:srgbClr val="FFFFFF"/>
      </a:lt1>
      <a:dk2>
        <a:srgbClr val="0081C4"/>
      </a:dk2>
      <a:lt2>
        <a:srgbClr val="FFE098"/>
      </a:lt2>
      <a:accent1>
        <a:srgbClr val="FFAE37"/>
      </a:accent1>
      <a:accent2>
        <a:srgbClr val="75D1FF"/>
      </a:accent2>
      <a:accent3>
        <a:srgbClr val="FFE098"/>
      </a:accent3>
      <a:accent4>
        <a:srgbClr val="FFD08B"/>
      </a:accent4>
      <a:accent5>
        <a:srgbClr val="C89F5D"/>
      </a:accent5>
      <a:accent6>
        <a:srgbClr val="B1A089"/>
      </a:accent6>
      <a:hlink>
        <a:srgbClr val="0081C4"/>
      </a:hlink>
      <a:folHlink>
        <a:srgbClr val="004568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Decatur</vt:lpstr>
      <vt:lpstr>PowerPoint Presentation</vt:lpstr>
    </vt:vector>
  </TitlesOfParts>
  <Company>Ks Dept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KSDE Template 3</dc:title>
  <dc:creator>cfranklin</dc:creator>
  <cp:lastModifiedBy>cfranklin</cp:lastModifiedBy>
  <cp:revision>54</cp:revision>
  <dcterms:created xsi:type="dcterms:W3CDTF">2011-01-03T14:53:16Z</dcterms:created>
  <dcterms:modified xsi:type="dcterms:W3CDTF">2011-03-30T16:39:44Z</dcterms:modified>
</cp:coreProperties>
</file>