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C0C0"/>
    <a:srgbClr val="0081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566" autoAdjust="0"/>
    <p:restoredTop sz="94660"/>
  </p:normalViewPr>
  <p:slideViewPr>
    <p:cSldViewPr>
      <p:cViewPr varScale="1">
        <p:scale>
          <a:sx n="80" d="100"/>
          <a:sy n="80" d="100"/>
        </p:scale>
        <p:origin x="-156" y="-90"/>
      </p:cViewPr>
      <p:guideLst>
        <p:guide orient="horz" pos="2160"/>
        <p:guide pos="2880"/>
      </p:guideLst>
    </p:cSldViewPr>
  </p:slideViewPr>
  <p:notesTextViewPr>
    <p:cViewPr>
      <p:scale>
        <a:sx n="1" d="1"/>
        <a:sy n="1" d="1"/>
      </p:scale>
      <p:origin x="0" y="0"/>
    </p:cViewPr>
  </p:notesTextViewPr>
  <p:sorterViewPr>
    <p:cViewPr>
      <p:scale>
        <a:sx n="100" d="100"/>
        <a:sy n="100" d="100"/>
      </p:scale>
      <p:origin x="0" y="445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980AFF-F6E8-4A47-BA58-52C1183D4784}" type="datetimeFigureOut">
              <a:rPr lang="en-US" smtClean="0"/>
              <a:t>6/25/2012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5B51A9-CD49-447C-BA3B-6608869D3829}" type="slidenum">
              <a:rPr lang="en-US" smtClean="0"/>
              <a:t>‹#›</a:t>
            </a:fld>
            <a:endParaRPr lang="en-US"/>
          </a:p>
        </p:txBody>
      </p:sp>
    </p:spTree>
    <p:extLst>
      <p:ext uri="{BB962C8B-B14F-4D97-AF65-F5344CB8AC3E}">
        <p14:creationId xmlns:p14="http://schemas.microsoft.com/office/powerpoint/2010/main" val="36623660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58CC9574-A819-4FE4-99A7-1E27AD09ADC2}" type="slidenum">
              <a:rPr lang="en-US" smtClean="0"/>
              <a:pPr/>
              <a:t>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a:p>
        </p:txBody>
      </p:sp>
      <p:sp>
        <p:nvSpPr>
          <p:cNvPr id="4" name="Rectangle 4"/>
          <p:cNvSpPr>
            <a:spLocks noGrp="1"/>
          </p:cNvSpPr>
          <p:nvPr>
            <p:ph type="sldNum" sz="quarter" idx="10"/>
          </p:nvPr>
        </p:nvSpPr>
        <p:spPr/>
        <p:txBody>
          <a:bodyPr/>
          <a:lstStyle>
            <a:extLst/>
          </a:lstStyle>
          <a:p>
            <a:fld id="{B3A019F3-8596-4028-9847-CBD3A185B07A}"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flip="none" rotWithShape="1">
          <a:gsLst>
            <a:gs pos="88300">
              <a:srgbClr val="E1F0F8"/>
            </a:gs>
            <a:gs pos="0">
              <a:srgbClr val="0081C4"/>
            </a:gs>
            <a:gs pos="100000">
              <a:schemeClr val="tx1"/>
            </a:gs>
          </a:gsLst>
          <a:lin ang="18900000" scaled="1"/>
          <a:tileRect/>
        </a:gradFill>
        <a:effectLst/>
      </p:bgPr>
    </p:bg>
    <p:spTree>
      <p:nvGrpSpPr>
        <p:cNvPr id="1" name=""/>
        <p:cNvGrpSpPr/>
        <p:nvPr/>
      </p:nvGrpSpPr>
      <p:grpSpPr>
        <a:xfrm>
          <a:off x="0" y="0"/>
          <a:ext cx="0" cy="0"/>
          <a:chOff x="0" y="0"/>
          <a:chExt cx="0" cy="0"/>
        </a:xfrm>
      </p:grpSpPr>
      <p:sp>
        <p:nvSpPr>
          <p:cNvPr id="7" name="Rectangle 6"/>
          <p:cNvSpPr/>
          <p:nvPr/>
        </p:nvSpPr>
        <p:spPr>
          <a:xfrm>
            <a:off x="-1" y="2667000"/>
            <a:ext cx="9144000" cy="2739571"/>
          </a:xfrm>
          <a:prstGeom prst="rect">
            <a:avLst/>
          </a:prstGeom>
          <a:solidFill>
            <a:schemeClr val="bg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5479143"/>
            <a:ext cx="9144000" cy="235857"/>
          </a:xfrm>
          <a:prstGeom prst="rect">
            <a:avLst/>
          </a:prstGeom>
          <a:solidFill>
            <a:schemeClr val="tx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599" y="2819400"/>
            <a:ext cx="8686800" cy="1470025"/>
          </a:xfrm>
        </p:spPr>
        <p:txBody>
          <a:bodyPr anchor="b">
            <a:noAutofit/>
          </a:bodyPr>
          <a:lstStyle>
            <a:lvl1pPr>
              <a:defRPr sz="72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571499" y="4800600"/>
            <a:ext cx="8001000" cy="5334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DF0E6F6-5701-4A95-A410-D1C4669AB8AE}" type="datetimeFigureOut">
              <a:rPr lang="en-US" smtClean="0"/>
              <a:t>6/25/2012</a:t>
            </a:fld>
            <a:endParaRPr lang="en-US"/>
          </a:p>
        </p:txBody>
      </p:sp>
      <p:sp>
        <p:nvSpPr>
          <p:cNvPr id="5" name="Footer Placeholder 4"/>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6" name="Slide Number Placeholder 5"/>
          <p:cNvSpPr>
            <a:spLocks noGrp="1"/>
          </p:cNvSpPr>
          <p:nvPr>
            <p:ph type="sldNum" sz="quarter" idx="12"/>
          </p:nvPr>
        </p:nvSpPr>
        <p:spPr>
          <a:xfrm>
            <a:off x="3962399" y="4392168"/>
            <a:ext cx="1219200" cy="365125"/>
          </a:xfrm>
        </p:spPr>
        <p:txBody>
          <a:bodyPr/>
          <a:lstStyle>
            <a:lvl1pPr algn="ctr">
              <a:defRPr sz="2400">
                <a:latin typeface="+mj-lt"/>
              </a:defRPr>
            </a:lvl1pPr>
          </a:lstStyle>
          <a:p>
            <a:fld id="{811DB9B8-082D-49D0-8568-0E41828C2254}" type="slidenum">
              <a:rPr lang="en-US" smtClean="0"/>
              <a:t>‹#›</a:t>
            </a:fld>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29400" y="593895"/>
            <a:ext cx="2133784" cy="1633870"/>
          </a:xfrm>
          <a:prstGeom prst="rect">
            <a:avLst/>
          </a:prstGeom>
          <a:effectLst>
            <a:outerShdw blurRad="50800" dist="38100" algn="l" rotWithShape="0">
              <a:prstClr val="black">
                <a:alpha val="40000"/>
              </a:prstClr>
            </a:outerShdw>
          </a:effectLst>
        </p:spPr>
      </p:pic>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r">
              <a:defRPr/>
            </a:lvl1pPr>
          </a:lstStyle>
          <a:p>
            <a:fld id="{3DF0E6F6-5701-4A95-A410-D1C4669AB8AE}" type="datetimeFigureOut">
              <a:rPr lang="en-US" smtClean="0"/>
              <a:pPr/>
              <a:t>6/25/2012</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1DB9B8-082D-49D0-8568-0E41828C2254}"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2400" y="5163879"/>
            <a:ext cx="2030648" cy="1554479"/>
          </a:xfrm>
          <a:prstGeom prst="rect">
            <a:avLst/>
          </a:prstGeom>
          <a:effectLst/>
        </p:spPr>
      </p:pic>
      <p:sp>
        <p:nvSpPr>
          <p:cNvPr id="7" name="Rectangle 6"/>
          <p:cNvSpPr/>
          <p:nvPr/>
        </p:nvSpPr>
        <p:spPr>
          <a:xfrm rot="5400000">
            <a:off x="4591050" y="2409824"/>
            <a:ext cx="6858000" cy="20383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rot="5400000">
            <a:off x="4668203" y="2570797"/>
            <a:ext cx="6858000" cy="1716405"/>
          </a:xfrm>
          <a:prstGeom prst="rect">
            <a:avLst/>
          </a:prstGeom>
          <a:solidFill>
            <a:schemeClr val="tx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315200" y="274638"/>
            <a:ext cx="1447800" cy="5851525"/>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199" y="274638"/>
            <a:ext cx="635317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r">
              <a:defRPr/>
            </a:lvl1pPr>
          </a:lstStyle>
          <a:p>
            <a:fld id="{3DF0E6F6-5701-4A95-A410-D1C4669AB8AE}" type="datetimeFigureOut">
              <a:rPr lang="en-US" smtClean="0"/>
              <a:pPr/>
              <a:t>6/25/2012</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096000" y="6356350"/>
            <a:ext cx="762000" cy="365125"/>
          </a:xfrm>
        </p:spPr>
        <p:txBody>
          <a:bodyPr/>
          <a:lstStyle/>
          <a:p>
            <a:fld id="{811DB9B8-082D-49D0-8568-0E41828C2254}" type="slidenum">
              <a:rPr lang="en-US" smtClean="0"/>
              <a:t>‹#›</a:t>
            </a:fld>
            <a:endParaRPr lang="en-US"/>
          </a:p>
        </p:txBody>
      </p:sp>
      <p:sp>
        <p:nvSpPr>
          <p:cNvPr id="9" name="Rectangle 8"/>
          <p:cNvSpPr/>
          <p:nvPr/>
        </p:nvSpPr>
        <p:spPr>
          <a:xfrm rot="5400000">
            <a:off x="3681476" y="3354324"/>
            <a:ext cx="6858000" cy="149352"/>
          </a:xfrm>
          <a:prstGeom prst="rect">
            <a:avLst/>
          </a:prstGeom>
          <a:solidFill>
            <a:schemeClr val="bg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lgn="r"/>
            <a:fld id="{3DF0E6F6-5701-4A95-A410-D1C4669AB8AE}" type="datetimeFigureOut">
              <a:rPr lang="en-US" smtClean="0"/>
              <a:pPr algn="r"/>
              <a:t>6/25/2012</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1DB9B8-082D-49D0-8568-0E41828C2254}"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gradFill rotWithShape="1">
          <a:gsLst>
            <a:gs pos="0">
              <a:schemeClr val="accent2"/>
            </a:gs>
            <a:gs pos="58500">
              <a:schemeClr val="bg1"/>
            </a:gs>
            <a:gs pos="100000">
              <a:schemeClr val="tx2"/>
            </a:gs>
          </a:gsLst>
          <a:lin ang="3600000" scaled="0"/>
        </a:gradFill>
        <a:effectLst/>
      </p:bgPr>
    </p:bg>
    <p:spTree>
      <p:nvGrpSpPr>
        <p:cNvPr id="1" name=""/>
        <p:cNvGrpSpPr/>
        <p:nvPr/>
      </p:nvGrpSpPr>
      <p:grpSpPr>
        <a:xfrm>
          <a:off x="0" y="0"/>
          <a:ext cx="0" cy="0"/>
          <a:chOff x="0" y="0"/>
          <a:chExt cx="0" cy="0"/>
        </a:xfrm>
      </p:grpSpPr>
      <p:sp>
        <p:nvSpPr>
          <p:cNvPr id="7" name="Rectangle 6"/>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2667000"/>
            <a:ext cx="9144000" cy="2739571"/>
          </a:xfrm>
          <a:prstGeom prst="rect">
            <a:avLst/>
          </a:prstGeom>
          <a:solidFill>
            <a:schemeClr val="bg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 y="5479143"/>
            <a:ext cx="9144000" cy="235857"/>
          </a:xfrm>
          <a:prstGeom prst="rect">
            <a:avLst/>
          </a:prstGeom>
          <a:solidFill>
            <a:schemeClr val="tx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599" y="2819400"/>
            <a:ext cx="8686800" cy="1463040"/>
          </a:xfrm>
        </p:spPr>
        <p:txBody>
          <a:bodyPr anchor="b" anchorCtr="0">
            <a:noAutofit/>
          </a:bodyPr>
          <a:lstStyle>
            <a:lvl1pPr algn="ctr">
              <a:defRPr sz="72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571499" y="4800600"/>
            <a:ext cx="8001000" cy="54864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F0E6F6-5701-4A95-A410-D1C4669AB8AE}" type="datetimeFigureOut">
              <a:rPr lang="en-US" smtClean="0"/>
              <a:t>6/25/2012</a:t>
            </a:fld>
            <a:endParaRPr lang="en-US"/>
          </a:p>
        </p:txBody>
      </p:sp>
      <p:sp>
        <p:nvSpPr>
          <p:cNvPr id="5" name="Footer Placeholder 4"/>
          <p:cNvSpPr>
            <a:spLocks noGrp="1"/>
          </p:cNvSpPr>
          <p:nvPr>
            <p:ph type="ftr" sz="quarter" idx="11"/>
          </p:nvPr>
        </p:nvSpPr>
        <p:spPr>
          <a:xfrm>
            <a:off x="5791200" y="6356350"/>
            <a:ext cx="2895600" cy="365125"/>
          </a:xfrm>
        </p:spPr>
        <p:txBody>
          <a:bodyPr/>
          <a:lstStyle/>
          <a:p>
            <a:endParaRPr lang="en-US"/>
          </a:p>
        </p:txBody>
      </p:sp>
      <p:sp>
        <p:nvSpPr>
          <p:cNvPr id="6" name="Slide Number Placeholder 5"/>
          <p:cNvSpPr>
            <a:spLocks noGrp="1"/>
          </p:cNvSpPr>
          <p:nvPr>
            <p:ph type="sldNum" sz="quarter" idx="12"/>
          </p:nvPr>
        </p:nvSpPr>
        <p:spPr>
          <a:xfrm>
            <a:off x="3959352" y="4389120"/>
            <a:ext cx="1216152" cy="365125"/>
          </a:xfrm>
        </p:spPr>
        <p:txBody>
          <a:bodyPr/>
          <a:lstStyle>
            <a:lvl1pPr algn="ctr">
              <a:defRPr sz="2400">
                <a:solidFill>
                  <a:srgbClr val="FFFFFF"/>
                </a:solidFill>
              </a:defRPr>
            </a:lvl1pPr>
          </a:lstStyle>
          <a:p>
            <a:fld id="{811DB9B8-082D-49D0-8568-0E41828C2254}" type="slidenum">
              <a:rPr lang="en-US" smtClean="0"/>
              <a:t>‹#›</a:t>
            </a:fld>
            <a:endParaRPr lang="en-US"/>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29400" y="593895"/>
            <a:ext cx="2133784" cy="1633870"/>
          </a:xfrm>
          <a:prstGeom prst="rect">
            <a:avLst/>
          </a:prstGeom>
          <a:effectLst>
            <a:outerShdw blurRad="50800" dist="38100" algn="l" rotWithShape="0">
              <a:prstClr val="black">
                <a:alpha val="40000"/>
              </a:prstClr>
            </a:outerShdw>
          </a:effectLst>
        </p:spPr>
      </p:pic>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lgn="r">
              <a:defRPr/>
            </a:lvl1pPr>
          </a:lstStyle>
          <a:p>
            <a:fld id="{3DF0E6F6-5701-4A95-A410-D1C4669AB8AE}" type="datetimeFigureOut">
              <a:rPr lang="en-US" smtClean="0"/>
              <a:pPr/>
              <a:t>6/25/2012</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1DB9B8-082D-49D0-8568-0E41828C2254}"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lgn="r">
              <a:defRPr/>
            </a:lvl1pPr>
          </a:lstStyle>
          <a:p>
            <a:fld id="{3DF0E6F6-5701-4A95-A410-D1C4669AB8AE}" type="datetimeFigureOut">
              <a:rPr lang="en-US" smtClean="0"/>
              <a:pPr/>
              <a:t>6/25/2012</a:t>
            </a:fld>
            <a:endParaRPr lang="en-US" dirty="0"/>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1DB9B8-082D-49D0-8568-0E41828C2254}"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lgn="r">
              <a:defRPr/>
            </a:lvl1pPr>
          </a:lstStyle>
          <a:p>
            <a:fld id="{3DF0E6F6-5701-4A95-A410-D1C4669AB8AE}" type="datetimeFigureOut">
              <a:rPr lang="en-US" smtClean="0"/>
              <a:pPr/>
              <a:t>6/25/2012</a:t>
            </a:fld>
            <a:endParaRPr lang="en-US" dirty="0"/>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1DB9B8-082D-49D0-8568-0E41828C2254}"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400800" y="4483179"/>
            <a:ext cx="2590800" cy="1983813"/>
          </a:xfrm>
          <a:prstGeom prst="rect">
            <a:avLst/>
          </a:prstGeom>
          <a:effectLst/>
        </p:spPr>
      </p:pic>
      <p:sp>
        <p:nvSpPr>
          <p:cNvPr id="2" name="Date Placeholder 1"/>
          <p:cNvSpPr>
            <a:spLocks noGrp="1"/>
          </p:cNvSpPr>
          <p:nvPr>
            <p:ph type="dt" sz="half" idx="10"/>
          </p:nvPr>
        </p:nvSpPr>
        <p:spPr/>
        <p:txBody>
          <a:bodyPr/>
          <a:lstStyle>
            <a:lvl1pPr algn="r">
              <a:defRPr/>
            </a:lvl1pPr>
          </a:lstStyle>
          <a:p>
            <a:fld id="{3DF0E6F6-5701-4A95-A410-D1C4669AB8AE}" type="datetimeFigureOut">
              <a:rPr lang="en-US" smtClean="0"/>
              <a:pPr/>
              <a:t>6/25/2012</a:t>
            </a:fld>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1DB9B8-082D-49D0-8568-0E41828C2254}"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5638800" cy="946150"/>
          </a:xfrm>
        </p:spPr>
        <p:txBody>
          <a:bodyPr anchor="ctr">
            <a:noAutofit/>
          </a:bodyPr>
          <a:lstStyle>
            <a:lvl1pPr algn="l">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438912" y="1719072"/>
            <a:ext cx="8247888" cy="4535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lvl1pPr algn="r">
              <a:defRPr/>
            </a:lvl1pPr>
          </a:lstStyle>
          <a:p>
            <a:fld id="{3DF0E6F6-5701-4A95-A410-D1C4669AB8AE}" type="datetimeFigureOut">
              <a:rPr lang="en-US" smtClean="0"/>
              <a:pPr/>
              <a:t>6/25/2012</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1DB9B8-082D-49D0-8568-0E41828C2254}" type="slidenum">
              <a:rPr lang="en-US" smtClean="0"/>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6248400" y="274320"/>
            <a:ext cx="2743200" cy="9448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DF0E6F6-5701-4A95-A410-D1C4669AB8AE}" type="datetimeFigureOut">
              <a:rPr lang="en-US" smtClean="0"/>
              <a:t>6/25/2012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1DB9B8-082D-49D0-8568-0E41828C2254}" type="slidenum">
              <a:rPr lang="en-US" smtClean="0"/>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228600"/>
            <a:ext cx="5638800" cy="1005840"/>
          </a:xfrm>
        </p:spPr>
        <p:txBody>
          <a:bodyPr anchor="ctr">
            <a:noAutofit/>
          </a:bodyPr>
          <a:lstStyle>
            <a:lvl1pPr algn="l">
              <a:defRPr sz="40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6248400" y="228600"/>
            <a:ext cx="2819400" cy="100584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36880" y="1717040"/>
            <a:ext cx="8249920" cy="4531360"/>
          </a:xfrm>
          <a:solidFill>
            <a:schemeClr val="bg2">
              <a:lumMod val="60000"/>
              <a:lumOff val="40000"/>
              <a:alpha val="31000"/>
            </a:schemeClr>
          </a:solidFill>
          <a:effectLst>
            <a:outerShdw blurRad="76200" dist="38100" dir="3600000" algn="ctr"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6858272" y="5181600"/>
            <a:ext cx="2030103" cy="1554480"/>
          </a:xfrm>
          <a:prstGeom prst="rect">
            <a:avLst/>
          </a:prstGeom>
          <a:effectLst/>
        </p:spPr>
      </p:pic>
      <p:sp>
        <p:nvSpPr>
          <p:cNvPr id="7" name="Rectangle 6"/>
          <p:cNvSpPr/>
          <p:nvPr/>
        </p:nvSpPr>
        <p:spPr>
          <a:xfrm>
            <a:off x="0" y="100584"/>
            <a:ext cx="9144000" cy="1453896"/>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167641"/>
            <a:ext cx="9144000" cy="1154314"/>
          </a:xfrm>
          <a:prstGeom prst="rect">
            <a:avLst/>
          </a:prstGeom>
          <a:solidFill>
            <a:schemeClr val="tx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182880"/>
            <a:ext cx="8229600" cy="111166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r">
              <a:defRPr sz="600">
                <a:solidFill>
                  <a:schemeClr val="tx2"/>
                </a:solidFill>
              </a:defRPr>
            </a:lvl1pPr>
          </a:lstStyle>
          <a:p>
            <a:fld id="{3DF0E6F6-5701-4A95-A410-D1C4669AB8AE}" type="datetimeFigureOut">
              <a:rPr lang="en-US" smtClean="0"/>
              <a:pPr/>
              <a:t>6/25/2012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811DB9B8-082D-49D0-8568-0E41828C2254}" type="slidenum">
              <a:rPr lang="en-US" smtClean="0"/>
              <a:t>‹#›</a:t>
            </a:fld>
            <a:endParaRPr lang="en-US"/>
          </a:p>
        </p:txBody>
      </p:sp>
      <p:sp>
        <p:nvSpPr>
          <p:cNvPr id="9" name="Rectangle 8"/>
          <p:cNvSpPr/>
          <p:nvPr/>
        </p:nvSpPr>
        <p:spPr>
          <a:xfrm>
            <a:off x="0" y="1368552"/>
            <a:ext cx="9144000" cy="149352"/>
          </a:xfrm>
          <a:prstGeom prst="rect">
            <a:avLst/>
          </a:prstGeom>
          <a:solidFill>
            <a:schemeClr val="bg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timing>
    <p:tnLst>
      <p:par>
        <p:cTn id="1" dur="indefinite" restart="never" nodeType="tmRoot"/>
      </p:par>
    </p:tnLst>
  </p:timing>
  <p:txStyles>
    <p:titleStyle>
      <a:lvl1pPr algn="ctr" defTabSz="914400" rtl="0" eaLnBrk="1" latinLnBrk="0" hangingPunct="1">
        <a:spcBef>
          <a:spcPct val="0"/>
        </a:spcBef>
        <a:buNone/>
        <a:defRPr sz="5400" b="0" kern="1200" cap="none" spc="0">
          <a:ln w="13970"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p:titleStyle>
    <p:bodyStyle>
      <a:lvl1pPr marL="342900" indent="-342900" algn="l" defTabSz="914400" rtl="0" eaLnBrk="1" latinLnBrk="0" hangingPunct="1">
        <a:spcBef>
          <a:spcPct val="20000"/>
        </a:spcBef>
        <a:buClr>
          <a:schemeClr val="accent6"/>
        </a:buClr>
        <a:buSzPct val="95000"/>
        <a:buFont typeface="Wingdings" pitchFamily="2" charset="2"/>
        <a:buChar char="§"/>
        <a:defRPr sz="2400" kern="1200">
          <a:solidFill>
            <a:schemeClr val="tx2"/>
          </a:solidFill>
          <a:latin typeface="+mn-lt"/>
          <a:ea typeface="+mn-ea"/>
          <a:cs typeface="+mn-cs"/>
        </a:defRPr>
      </a:lvl1pPr>
      <a:lvl2pPr marL="742950" indent="-285750" algn="l" defTabSz="914400" rtl="0" eaLnBrk="1" latinLnBrk="0" hangingPunct="1">
        <a:spcBef>
          <a:spcPct val="20000"/>
        </a:spcBef>
        <a:buClr>
          <a:schemeClr val="accent2"/>
        </a:buClr>
        <a:buSzPct val="90000"/>
        <a:buFont typeface="Arial" pitchFamily="34" charset="0"/>
        <a:buChar char="•"/>
        <a:defRPr sz="2000" kern="1200">
          <a:solidFill>
            <a:schemeClr val="tx2"/>
          </a:solidFill>
          <a:latin typeface="+mn-lt"/>
          <a:ea typeface="+mn-ea"/>
          <a:cs typeface="+mn-cs"/>
        </a:defRPr>
      </a:lvl2pPr>
      <a:lvl3pPr marL="11430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Clr>
          <a:schemeClr val="accent5"/>
        </a:buClr>
        <a:buFont typeface="Arial" pitchFamily="34" charset="0"/>
        <a:buChar char="•"/>
        <a:defRPr sz="1400" kern="1200" baseline="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This is a sample screen</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596001226"/>
      </p:ext>
    </p:extLst>
  </p:cSld>
  <p:clrMapOvr>
    <a:masterClrMapping/>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6019800"/>
            <a:ext cx="9144000" cy="823686"/>
          </a:xfrm>
        </p:spPr>
        <p:txBody>
          <a:bodyPr>
            <a:normAutofit fontScale="70000" lnSpcReduction="20000"/>
          </a:bodyPr>
          <a:lstStyle/>
          <a:p>
            <a:r>
              <a:rPr lang="en-US" sz="4000" b="1" dirty="0"/>
              <a:t>HAMLET</a:t>
            </a:r>
            <a:r>
              <a:rPr lang="en-US" sz="4000" dirty="0"/>
              <a:t> </a:t>
            </a:r>
            <a:br>
              <a:rPr lang="en-US" sz="4000" dirty="0"/>
            </a:br>
            <a:r>
              <a:rPr lang="en-US" sz="4000" dirty="0"/>
              <a:t>  Words, words, words. </a:t>
            </a:r>
            <a:endParaRPr lang="en-US" sz="4000" dirty="0">
              <a:solidFill>
                <a:schemeClr val="accent3"/>
              </a:solidFill>
              <a:effectLst>
                <a:glow rad="63500">
                  <a:schemeClr val="accent3">
                    <a:satMod val="175000"/>
                    <a:alpha val="40000"/>
                  </a:schemeClr>
                </a:glow>
              </a:effectLst>
              <a:latin typeface="Arial" pitchFamily="34" charset="0"/>
              <a:cs typeface="Arial" pitchFamily="34" charset="0"/>
            </a:endParaRPr>
          </a:p>
        </p:txBody>
      </p:sp>
      <p:sp>
        <p:nvSpPr>
          <p:cNvPr id="4" name="Title 1"/>
          <p:cNvSpPr>
            <a:spLocks noGrp="1"/>
          </p:cNvSpPr>
          <p:nvPr>
            <p:ph type="ctrTitle"/>
          </p:nvPr>
        </p:nvSpPr>
        <p:spPr>
          <a:xfrm>
            <a:off x="228599" y="2819400"/>
            <a:ext cx="8686800" cy="1470025"/>
          </a:xfrm>
        </p:spPr>
        <p:txBody>
          <a:bodyPr/>
          <a:lstStyle/>
          <a:p>
            <a:r>
              <a:rPr lang="en-US" b="1" dirty="0" smtClean="0"/>
              <a:t>POLONIUS</a:t>
            </a:r>
            <a:br>
              <a:rPr lang="en-US" b="1" dirty="0" smtClean="0"/>
            </a:br>
            <a:r>
              <a:rPr lang="en-US" dirty="0" smtClean="0"/>
              <a:t>What </a:t>
            </a:r>
            <a:r>
              <a:rPr lang="en-US" dirty="0"/>
              <a:t>do you read, my lord?</a:t>
            </a:r>
          </a:p>
        </p:txBody>
      </p:sp>
    </p:spTree>
    <p:extLst>
      <p:ext uri="{BB962C8B-B14F-4D97-AF65-F5344CB8AC3E}">
        <p14:creationId xmlns:p14="http://schemas.microsoft.com/office/powerpoint/2010/main" val="3023645581"/>
      </p:ext>
    </p:extLst>
  </p:cSld>
  <p:clrMapOvr>
    <a:masterClrMapping/>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Title goes here</a:t>
            </a:r>
            <a:endParaRPr lang="en-US" dirty="0"/>
          </a:p>
        </p:txBody>
      </p:sp>
      <p:sp>
        <p:nvSpPr>
          <p:cNvPr id="3" name="Subtitle 2"/>
          <p:cNvSpPr>
            <a:spLocks noGrp="1"/>
          </p:cNvSpPr>
          <p:nvPr>
            <p:ph type="subTitle" idx="1"/>
          </p:nvPr>
        </p:nvSpPr>
        <p:spPr/>
        <p:txBody>
          <a:bodyPr>
            <a:normAutofit fontScale="85000" lnSpcReduction="20000"/>
          </a:bodyPr>
          <a:lstStyle/>
          <a:p>
            <a:r>
              <a:rPr lang="en-US" sz="4000" dirty="0" smtClean="0">
                <a:solidFill>
                  <a:schemeClr val="bg1"/>
                </a:solidFill>
                <a:latin typeface="Arial" pitchFamily="34" charset="0"/>
                <a:cs typeface="Arial" pitchFamily="34" charset="0"/>
              </a:rPr>
              <a:t>Words go here</a:t>
            </a:r>
            <a:endParaRPr lang="en-US" sz="40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958279636"/>
      </p:ext>
    </p:extLst>
  </p:cSld>
  <p:clrMapOvr>
    <a:masterClrMapping/>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Also a title</a:t>
            </a:r>
            <a:endParaRPr lang="en-US" dirty="0"/>
          </a:p>
        </p:txBody>
      </p:sp>
      <p:sp>
        <p:nvSpPr>
          <p:cNvPr id="3" name="Subtitle 2"/>
          <p:cNvSpPr>
            <a:spLocks noGrp="1"/>
          </p:cNvSpPr>
          <p:nvPr>
            <p:ph type="subTitle" idx="1"/>
          </p:nvPr>
        </p:nvSpPr>
        <p:spPr/>
        <p:txBody>
          <a:bodyPr>
            <a:normAutofit fontScale="85000" lnSpcReduction="20000"/>
          </a:bodyPr>
          <a:lstStyle/>
          <a:p>
            <a:r>
              <a:rPr lang="en-US" sz="4000" dirty="0" smtClean="0">
                <a:solidFill>
                  <a:schemeClr val="bg1"/>
                </a:solidFill>
                <a:latin typeface="Arial" pitchFamily="34" charset="0"/>
                <a:cs typeface="Arial" pitchFamily="34" charset="0"/>
              </a:rPr>
              <a:t>And words</a:t>
            </a:r>
            <a:endParaRPr lang="en-US" sz="40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3413326639"/>
      </p:ext>
    </p:extLst>
  </p:cSld>
  <p:clrMapOvr>
    <a:masterClrMapping/>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400" y="381000"/>
            <a:ext cx="6400800" cy="6324600"/>
          </a:xfrm>
          <a:solidFill>
            <a:schemeClr val="accent3"/>
          </a:solidFill>
          <a:effectLst>
            <a:glow rad="190500">
              <a:schemeClr val="accent3">
                <a:alpha val="98000"/>
              </a:schemeClr>
            </a:glow>
            <a:softEdge rad="25400"/>
          </a:effectLst>
        </p:spPr>
        <p:txBody>
          <a:bodyPr>
            <a:noAutofit/>
          </a:bodyPr>
          <a:lstStyle/>
          <a:p>
            <a:pPr algn="l"/>
            <a:r>
              <a:rPr lang="en-US" sz="1600" dirty="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t>It is not the critic who counts, </a:t>
            </a:r>
            <a:r>
              <a:rPr lang="en-US" sz="16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t/>
            </a:r>
            <a:br>
              <a:rPr lang="en-US" sz="16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br>
            <a:r>
              <a:rPr lang="en-US" sz="16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t>not </a:t>
            </a:r>
            <a:r>
              <a:rPr lang="en-US" sz="1600" dirty="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t>the man who points out how the strong man stumbled, </a:t>
            </a:r>
            <a:r>
              <a:rPr lang="en-US" sz="16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t/>
            </a:r>
            <a:br>
              <a:rPr lang="en-US" sz="16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br>
            <a:r>
              <a:rPr lang="en-US" sz="16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t>or </a:t>
            </a:r>
            <a:r>
              <a:rPr lang="en-US" sz="1600" dirty="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t>where the doer of deeds could have done better</a:t>
            </a:r>
            <a:r>
              <a:rPr lang="en-US" sz="16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t>.</a:t>
            </a:r>
            <a:br>
              <a:rPr lang="en-US" sz="16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br>
            <a:r>
              <a:rPr lang="en-US" sz="16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t> </a:t>
            </a:r>
            <a:r>
              <a:rPr lang="en-US" sz="20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t/>
            </a:r>
            <a:br>
              <a:rPr lang="en-US" sz="20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br>
            <a:r>
              <a:rPr lang="en-US" sz="2000" dirty="0" smtClean="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The </a:t>
            </a:r>
            <a:r>
              <a:rPr lang="en-US" sz="2000" dirty="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credit belongs to the man who is actually in the arena; </a:t>
            </a:r>
            <a:r>
              <a:rPr lang="en-US" sz="2000" dirty="0" smtClean="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
            </a:r>
            <a:br>
              <a:rPr lang="en-US" sz="2000" dirty="0" smtClean="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br>
            <a:r>
              <a:rPr lang="en-US" sz="2000" dirty="0" smtClean="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whose </a:t>
            </a:r>
            <a:r>
              <a:rPr lang="en-US" sz="2000" dirty="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face is marred </a:t>
            </a:r>
            <a:r>
              <a:rPr lang="en-US" sz="2000" dirty="0" smtClean="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
            </a:r>
            <a:br>
              <a:rPr lang="en-US" sz="2000" dirty="0" smtClean="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br>
            <a:r>
              <a:rPr lang="en-US" sz="2000" dirty="0" smtClean="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by </a:t>
            </a:r>
            <a:r>
              <a:rPr lang="en-US" sz="2000" dirty="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the dust and sweat and blood; </a:t>
            </a:r>
            <a:r>
              <a:rPr lang="en-US" sz="2000" dirty="0" smtClean="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
            </a:r>
            <a:br>
              <a:rPr lang="en-US" sz="2000" dirty="0" smtClean="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br>
            <a:r>
              <a:rPr lang="en-US" sz="2000" dirty="0" smtClean="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who </a:t>
            </a:r>
            <a:r>
              <a:rPr lang="en-US" sz="2000" dirty="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strives valiantly; </a:t>
            </a:r>
            <a:r>
              <a:rPr lang="en-US" sz="20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t/>
            </a:r>
            <a:br>
              <a:rPr lang="en-US" sz="20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br>
            <a:r>
              <a:rPr lang="en-US" sz="20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t/>
            </a:r>
            <a:br>
              <a:rPr lang="en-US" sz="20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br>
            <a:r>
              <a:rPr lang="en-US" sz="1600" dirty="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t>who </a:t>
            </a:r>
            <a:r>
              <a:rPr lang="en-US" sz="1600" dirty="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t>errs and comes short again and again, because there is no effort without error or shortcoming; </a:t>
            </a:r>
            <a:r>
              <a:rPr lang="en-US" sz="16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t/>
            </a:r>
            <a:br>
              <a:rPr lang="en-US" sz="16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br>
            <a:r>
              <a:rPr lang="en-US" sz="16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t>who </a:t>
            </a:r>
            <a:r>
              <a:rPr lang="en-US" sz="1600" dirty="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t>knows the great enthusiasms, </a:t>
            </a:r>
            <a:r>
              <a:rPr lang="en-US" sz="16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t/>
            </a:r>
            <a:br>
              <a:rPr lang="en-US" sz="16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br>
            <a:r>
              <a:rPr lang="en-US" sz="16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t>the </a:t>
            </a:r>
            <a:r>
              <a:rPr lang="en-US" sz="1600" dirty="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t>great devotions and spends himself in a worthy cause; </a:t>
            </a:r>
            <a:r>
              <a:rPr lang="en-US" sz="20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t/>
            </a:r>
            <a:br>
              <a:rPr lang="en-US" sz="2000" dirty="0" smtClean="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br>
            <a:r>
              <a:rPr lang="en-US" sz="2000" dirty="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t/>
            </a:r>
            <a:br>
              <a:rPr lang="en-US" sz="2000" dirty="0">
                <a:ln w="13970" cmpd="sng">
                  <a:noFill/>
                  <a:prstDash val="solid"/>
                </a:ln>
                <a:solidFill>
                  <a:schemeClr val="bg1"/>
                </a:solidFill>
                <a:effectLst>
                  <a:outerShdw blurRad="63500" dir="3600000" algn="tl" rotWithShape="0">
                    <a:srgbClr val="000000">
                      <a:alpha val="70000"/>
                    </a:srgbClr>
                  </a:outerShdw>
                </a:effectLst>
                <a:latin typeface="Arial Rounded MT Bold" pitchFamily="34" charset="0"/>
              </a:rPr>
            </a:br>
            <a:r>
              <a:rPr lang="en-US" sz="2000" dirty="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who </a:t>
            </a:r>
            <a:r>
              <a:rPr lang="en-US" sz="2000" dirty="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at the best, knows in the end </a:t>
            </a:r>
            <a:r>
              <a:rPr lang="en-US" sz="2000" dirty="0" smtClean="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
            </a:r>
            <a:br>
              <a:rPr lang="en-US" sz="2000" dirty="0" smtClean="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br>
            <a:r>
              <a:rPr lang="en-US" sz="2000" dirty="0" smtClean="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the </a:t>
            </a:r>
            <a:r>
              <a:rPr lang="en-US" sz="2000" dirty="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triumph of high achievement, </a:t>
            </a:r>
            <a:r>
              <a:rPr lang="en-US" sz="2000" dirty="0" smtClean="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
            </a:r>
            <a:br>
              <a:rPr lang="en-US" sz="2000" dirty="0" smtClean="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br>
            <a:r>
              <a:rPr lang="en-US" sz="2000" dirty="0" smtClean="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and </a:t>
            </a:r>
            <a:r>
              <a:rPr lang="en-US" sz="2000" dirty="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who, at worst, if he fails, </a:t>
            </a:r>
            <a:r>
              <a:rPr lang="en-US" sz="2000" dirty="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
            </a:r>
            <a:br>
              <a:rPr lang="en-US" sz="2000" dirty="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br>
            <a:r>
              <a:rPr lang="en-US" sz="2000" dirty="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at </a:t>
            </a:r>
            <a:r>
              <a:rPr lang="en-US" sz="2000" dirty="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least fails while daring greatly; </a:t>
            </a:r>
            <a:r>
              <a:rPr lang="en-US" sz="2000" dirty="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
            </a:r>
            <a:br>
              <a:rPr lang="en-US" sz="2000" dirty="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br>
            <a:r>
              <a:rPr lang="en-US" sz="2000" dirty="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so </a:t>
            </a:r>
            <a:r>
              <a:rPr lang="en-US" sz="2000" dirty="0">
                <a:ln w="13970" cmpd="sng">
                  <a:noFill/>
                  <a:prstDash val="solid"/>
                </a:ln>
                <a:solidFill>
                  <a:schemeClr val="bg1"/>
                </a:solidFill>
                <a:effectLst>
                  <a:outerShdw blurRad="63500" dir="3600000" algn="tl" rotWithShape="0">
                    <a:srgbClr val="000000">
                      <a:alpha val="70000"/>
                    </a:srgbClr>
                  </a:outerShdw>
                </a:effectLst>
                <a:latin typeface="Copperplate Gothic Bold" pitchFamily="34" charset="0"/>
              </a:rPr>
              <a:t>that his place shall never be with those cold and timid souls who know neither victory or defeat.</a:t>
            </a:r>
          </a:p>
        </p:txBody>
      </p:sp>
    </p:spTree>
    <p:extLst>
      <p:ext uri="{BB962C8B-B14F-4D97-AF65-F5344CB8AC3E}">
        <p14:creationId xmlns:p14="http://schemas.microsoft.com/office/powerpoint/2010/main" val="42525429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Grp="1"/>
          </p:cNvSpPr>
          <p:nvPr>
            <p:ph type="subTitle" idx="1"/>
          </p:nvPr>
        </p:nvSpPr>
        <p:spPr>
          <a:xfrm>
            <a:off x="571499" y="4191000"/>
            <a:ext cx="8001000" cy="1143000"/>
          </a:xfrm>
        </p:spPr>
        <p:txBody>
          <a:bodyPr>
            <a:normAutofit/>
          </a:bodyPr>
          <a:lstStyle>
            <a:extLst/>
          </a:lstStyle>
          <a:p>
            <a:r>
              <a:rPr lang="en-US" sz="5400" dirty="0" smtClean="0"/>
              <a:t>And Recognition Programs</a:t>
            </a:r>
            <a:endParaRPr lang="en-US" sz="5400" dirty="0"/>
          </a:p>
        </p:txBody>
      </p:sp>
      <p:sp>
        <p:nvSpPr>
          <p:cNvPr id="2" name="Rectangle 2"/>
          <p:cNvSpPr>
            <a:spLocks noGrp="1"/>
          </p:cNvSpPr>
          <p:nvPr>
            <p:ph type="title"/>
          </p:nvPr>
        </p:nvSpPr>
        <p:spPr/>
        <p:txBody>
          <a:bodyPr/>
          <a:lstStyle>
            <a:extLst/>
          </a:lstStyle>
          <a:p>
            <a:r>
              <a:rPr lang="en-US" dirty="0" smtClean="0"/>
              <a:t>KSDE Communications</a:t>
            </a:r>
            <a:endParaRPr lang="en-US" dirty="0"/>
          </a:p>
        </p:txBody>
      </p:sp>
    </p:spTree>
    <p:extLst>
      <p:ext uri="{BB962C8B-B14F-4D97-AF65-F5344CB8AC3E}">
        <p14:creationId xmlns:p14="http://schemas.microsoft.com/office/powerpoint/2010/main" val="2226622261"/>
      </p:ext>
    </p:extLst>
  </p:cSld>
  <p:clrMapOvr>
    <a:masterClrMapping/>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599" y="2209800"/>
            <a:ext cx="8686800" cy="3352800"/>
          </a:xfrm>
        </p:spPr>
        <p:txBody>
          <a:bodyPr/>
          <a:lstStyle/>
          <a:p>
            <a:r>
              <a:rPr lang="en-US" sz="4800" dirty="0" err="1"/>
              <a:t>Lorem</a:t>
            </a:r>
            <a:r>
              <a:rPr lang="en-US" sz="4800" dirty="0"/>
              <a:t> </a:t>
            </a:r>
            <a:r>
              <a:rPr lang="en-US" sz="4800" dirty="0" err="1"/>
              <a:t>ipsum</a:t>
            </a:r>
            <a:r>
              <a:rPr lang="en-US" sz="4800" dirty="0"/>
              <a:t> dolor sit </a:t>
            </a:r>
            <a:r>
              <a:rPr lang="en-US" sz="4800" dirty="0" err="1"/>
              <a:t>amet</a:t>
            </a:r>
            <a:r>
              <a:rPr lang="en-US" sz="4800" dirty="0"/>
              <a:t>, </a:t>
            </a:r>
            <a:r>
              <a:rPr lang="en-US" sz="4800" dirty="0" err="1"/>
              <a:t>consectetur</a:t>
            </a:r>
            <a:r>
              <a:rPr lang="en-US" sz="4800" dirty="0"/>
              <a:t> </a:t>
            </a:r>
            <a:r>
              <a:rPr lang="en-US" sz="4800" dirty="0" err="1"/>
              <a:t>adipisicing</a:t>
            </a:r>
            <a:r>
              <a:rPr lang="en-US" sz="4800" dirty="0"/>
              <a:t> </a:t>
            </a:r>
            <a:r>
              <a:rPr lang="en-US" sz="4800" dirty="0" err="1"/>
              <a:t>elit</a:t>
            </a:r>
            <a:r>
              <a:rPr lang="en-US" sz="4800" dirty="0"/>
              <a:t>, </a:t>
            </a:r>
            <a:r>
              <a:rPr lang="en-US" sz="4800" dirty="0" err="1"/>
              <a:t>sed</a:t>
            </a:r>
            <a:r>
              <a:rPr lang="en-US" sz="4800" dirty="0"/>
              <a:t> do </a:t>
            </a:r>
            <a:r>
              <a:rPr lang="en-US" sz="4800" dirty="0" err="1"/>
              <a:t>eiusmod</a:t>
            </a:r>
            <a:r>
              <a:rPr lang="en-US" sz="4800" dirty="0"/>
              <a:t> </a:t>
            </a:r>
            <a:r>
              <a:rPr lang="en-US" sz="4800" dirty="0" err="1"/>
              <a:t>tempor</a:t>
            </a:r>
            <a:r>
              <a:rPr lang="en-US" sz="4800" dirty="0"/>
              <a:t> </a:t>
            </a:r>
            <a:r>
              <a:rPr lang="en-US" sz="4800" dirty="0" err="1"/>
              <a:t>incididunt</a:t>
            </a:r>
            <a:r>
              <a:rPr lang="en-US" sz="4800" dirty="0"/>
              <a:t> </a:t>
            </a:r>
            <a:r>
              <a:rPr lang="en-US" sz="4800" dirty="0" err="1"/>
              <a:t>ut</a:t>
            </a:r>
            <a:r>
              <a:rPr lang="en-US" sz="4800" dirty="0"/>
              <a:t> </a:t>
            </a:r>
            <a:r>
              <a:rPr lang="en-US" sz="4800" dirty="0" err="1"/>
              <a:t>labore</a:t>
            </a:r>
            <a:r>
              <a:rPr lang="en-US" sz="4800" dirty="0"/>
              <a:t> et </a:t>
            </a:r>
            <a:r>
              <a:rPr lang="en-US" sz="4800" dirty="0" err="1"/>
              <a:t>dolore</a:t>
            </a:r>
            <a:r>
              <a:rPr lang="en-US" sz="4800" dirty="0"/>
              <a:t> magna </a:t>
            </a:r>
            <a:r>
              <a:rPr lang="en-US" sz="4800" dirty="0" err="1"/>
              <a:t>aliqua</a:t>
            </a:r>
            <a:r>
              <a:rPr lang="en-US" sz="4800" dirty="0"/>
              <a:t>. </a:t>
            </a:r>
            <a:r>
              <a:rPr lang="en-US" sz="4800" dirty="0" err="1"/>
              <a:t>Ut</a:t>
            </a:r>
            <a:r>
              <a:rPr lang="en-US" sz="4800" dirty="0"/>
              <a:t> </a:t>
            </a:r>
            <a:r>
              <a:rPr lang="en-US" sz="4800" dirty="0" err="1"/>
              <a:t>enim</a:t>
            </a:r>
            <a:r>
              <a:rPr lang="en-US" sz="4800" dirty="0"/>
              <a:t> ad minim </a:t>
            </a:r>
            <a:r>
              <a:rPr lang="en-US" sz="4800" dirty="0" err="1"/>
              <a:t>veniam</a:t>
            </a:r>
            <a:r>
              <a:rPr lang="en-US" sz="4800" dirty="0"/>
              <a:t>, </a:t>
            </a:r>
            <a:r>
              <a:rPr lang="en-US" sz="4800" dirty="0" err="1"/>
              <a:t>quis</a:t>
            </a:r>
            <a:r>
              <a:rPr lang="en-US" sz="4800" dirty="0"/>
              <a:t> </a:t>
            </a:r>
            <a:r>
              <a:rPr lang="en-US" sz="4800" dirty="0" err="1" smtClean="0"/>
              <a:t>nostrud</a:t>
            </a:r>
            <a:r>
              <a:rPr lang="en-US" sz="4800" dirty="0" smtClean="0"/>
              <a:t>…</a:t>
            </a:r>
            <a:endParaRPr lang="en-US" sz="4800" dirty="0"/>
          </a:p>
        </p:txBody>
      </p:sp>
    </p:spTree>
    <p:extLst>
      <p:ext uri="{BB962C8B-B14F-4D97-AF65-F5344CB8AC3E}">
        <p14:creationId xmlns:p14="http://schemas.microsoft.com/office/powerpoint/2010/main" val="1065988435"/>
      </p:ext>
    </p:extLst>
  </p:cSld>
  <p:clrMapOvr>
    <a:masterClrMapping/>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catur">
  <a:themeElements>
    <a:clrScheme name="KSDE Template">
      <a:dk1>
        <a:srgbClr val="2F2B20"/>
      </a:dk1>
      <a:lt1>
        <a:srgbClr val="FFFFFF"/>
      </a:lt1>
      <a:dk2>
        <a:srgbClr val="0081C4"/>
      </a:dk2>
      <a:lt2>
        <a:srgbClr val="FFE098"/>
      </a:lt2>
      <a:accent1>
        <a:srgbClr val="FFAE37"/>
      </a:accent1>
      <a:accent2>
        <a:srgbClr val="75D1FF"/>
      </a:accent2>
      <a:accent3>
        <a:srgbClr val="FFE098"/>
      </a:accent3>
      <a:accent4>
        <a:srgbClr val="FFD08B"/>
      </a:accent4>
      <a:accent5>
        <a:srgbClr val="C89F5D"/>
      </a:accent5>
      <a:accent6>
        <a:srgbClr val="B1A089"/>
      </a:accent6>
      <a:hlink>
        <a:srgbClr val="0081C4"/>
      </a:hlink>
      <a:folHlink>
        <a:srgbClr val="004568"/>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582</TotalTime>
  <Words>64</Words>
  <Application>Microsoft Office PowerPoint</Application>
  <PresentationFormat>On-screen Show (4:3)</PresentationFormat>
  <Paragraphs>13</Paragraphs>
  <Slides>7</Slides>
  <Notes>2</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Decatur</vt:lpstr>
      <vt:lpstr>This is a sample screen</vt:lpstr>
      <vt:lpstr>POLONIUS What do you read, my lord?</vt:lpstr>
      <vt:lpstr>Title goes here</vt:lpstr>
      <vt:lpstr>Also a title</vt:lpstr>
      <vt:lpstr>It is not the critic who counts,  not the man who points out how the strong man stumbled,  or where the doer of deeds could have done better.   The credit belongs to the man who is actually in the arena;  whose face is marred  by the dust and sweat and blood;  who strives valiantly;   who errs and comes short again and again, because there is no effort without error or shortcoming;  who knows the great enthusiasms,  the great devotions and spends himself in a worthy cause;   who at the best, knows in the end  the triumph of high achievement,  and who, at worst, if he fails,  at least fails while daring greatly;  so that his place shall never be with those cold and timid souls who know neither victory or defeat.</vt:lpstr>
      <vt:lpstr>KSDE Communications</vt:lpstr>
      <vt:lpstr>Lorem ipsum dolor sit amet, consectetur adipisicing elit, sed do eiusmod tempor incididunt ut labore et dolore magna aliqua. Ut enim ad minim veniam, quis nostrud…</vt:lpstr>
    </vt:vector>
  </TitlesOfParts>
  <Company>Ks Dept of Education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KSDE Template 3</dc:title>
  <dc:creator>cfranklin</dc:creator>
  <cp:lastModifiedBy>Matthew J. Stewart</cp:lastModifiedBy>
  <cp:revision>59</cp:revision>
  <dcterms:created xsi:type="dcterms:W3CDTF">2011-01-03T14:53:16Z</dcterms:created>
  <dcterms:modified xsi:type="dcterms:W3CDTF">2012-06-25T18:27:32Z</dcterms:modified>
</cp:coreProperties>
</file>