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9" r:id="rId4"/>
    <p:sldId id="256" r:id="rId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-72" y="-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BE828-727D-4FC9-8E29-5311351F257F}" type="datetimeFigureOut">
              <a:rPr lang="en-US" smtClean="0"/>
              <a:t>3/2/2015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A40E4-7BDF-4C3D-A3CB-AE578E2EA35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3324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BE828-727D-4FC9-8E29-5311351F257F}" type="datetimeFigureOut">
              <a:rPr lang="en-US" smtClean="0"/>
              <a:t>3/2/2015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A40E4-7BDF-4C3D-A3CB-AE578E2EA35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9880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BE828-727D-4FC9-8E29-5311351F257F}" type="datetimeFigureOut">
              <a:rPr lang="en-US" smtClean="0"/>
              <a:t>3/2/2015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A40E4-7BDF-4C3D-A3CB-AE578E2EA35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8762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BE828-727D-4FC9-8E29-5311351F257F}" type="datetimeFigureOut">
              <a:rPr lang="en-US" smtClean="0"/>
              <a:t>3/2/2015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A40E4-7BDF-4C3D-A3CB-AE578E2EA35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3233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BE828-727D-4FC9-8E29-5311351F257F}" type="datetimeFigureOut">
              <a:rPr lang="en-US" smtClean="0"/>
              <a:t>3/2/2015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A40E4-7BDF-4C3D-A3CB-AE578E2EA35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43144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BE828-727D-4FC9-8E29-5311351F257F}" type="datetimeFigureOut">
              <a:rPr lang="en-US" smtClean="0"/>
              <a:t>3/2/2015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A40E4-7BDF-4C3D-A3CB-AE578E2EA35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8746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BE828-727D-4FC9-8E29-5311351F257F}" type="datetimeFigureOut">
              <a:rPr lang="en-US" smtClean="0"/>
              <a:t>3/2/2015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A40E4-7BDF-4C3D-A3CB-AE578E2EA35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7169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BE828-727D-4FC9-8E29-5311351F257F}" type="datetimeFigureOut">
              <a:rPr lang="en-US" smtClean="0"/>
              <a:t>3/2/2015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A40E4-7BDF-4C3D-A3CB-AE578E2EA35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1340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BE828-727D-4FC9-8E29-5311351F257F}" type="datetimeFigureOut">
              <a:rPr lang="en-US" smtClean="0"/>
              <a:t>3/2/2015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A40E4-7BDF-4C3D-A3CB-AE578E2EA35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1391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BE828-727D-4FC9-8E29-5311351F257F}" type="datetimeFigureOut">
              <a:rPr lang="en-US" smtClean="0"/>
              <a:t>3/2/2015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A40E4-7BDF-4C3D-A3CB-AE578E2EA35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6976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BE828-727D-4FC9-8E29-5311351F257F}" type="datetimeFigureOut">
              <a:rPr lang="en-US" smtClean="0"/>
              <a:t>3/2/2015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A40E4-7BDF-4C3D-A3CB-AE578E2EA35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0827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8BE828-727D-4FC9-8E29-5311351F257F}" type="datetimeFigureOut">
              <a:rPr lang="en-US" smtClean="0"/>
              <a:t>3/2/2015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6A40E4-7BDF-4C3D-A3CB-AE578E2EA35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1042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SVEMS16215\Media Server Usage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All files : 6265 files, ~133 G</a:t>
            </a:r>
          </a:p>
          <a:p>
            <a:r>
              <a:rPr lang="en-US" dirty="0" err="1" smtClean="0"/>
              <a:t>LiveMedia</a:t>
            </a:r>
            <a:r>
              <a:rPr lang="en-US" dirty="0" smtClean="0"/>
              <a:t> Files: ~111.5 G</a:t>
            </a:r>
          </a:p>
          <a:p>
            <a:r>
              <a:rPr lang="en-US" dirty="0" smtClean="0"/>
              <a:t>Current (&gt;2 years old) Files: 2769 files, 15 G</a:t>
            </a:r>
          </a:p>
          <a:p>
            <a:r>
              <a:rPr lang="en-US" dirty="0" smtClean="0"/>
              <a:t>Older (2-5 years) Files: 2494 files, &gt;7.5 G</a:t>
            </a:r>
          </a:p>
          <a:p>
            <a:r>
              <a:rPr lang="en-US" dirty="0" smtClean="0"/>
              <a:t>Abandoned Files (5+ years): 1559 files, 1.83 G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7030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Current Streaming Media Server Usage</a:t>
            </a:r>
            <a:br>
              <a:rPr lang="en-US" dirty="0" smtClean="0"/>
            </a:br>
            <a:r>
              <a:rPr lang="en-US" sz="2200" dirty="0" smtClean="0"/>
              <a:t>These directories are used by </a:t>
            </a:r>
            <a:r>
              <a:rPr lang="en-US" sz="2200" dirty="0" err="1" smtClean="0"/>
              <a:t>LiveMedia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Board Videos: Meeting recordings and videos for KSBOE review – 22.7 G</a:t>
            </a:r>
          </a:p>
          <a:p>
            <a:r>
              <a:rPr lang="en-US" sz="2800" dirty="0" smtClean="0"/>
              <a:t>Live Remote Videos: Videos shot offsite at live events (Large, medium to low quality) – 36.9 G</a:t>
            </a:r>
          </a:p>
          <a:p>
            <a:r>
              <a:rPr lang="en-US" sz="2800" dirty="0" smtClean="0"/>
              <a:t>Main – Locally shot work, screen caps, Voice over Power Point (VoPP), miscellaneous – 51.6 G</a:t>
            </a:r>
          </a:p>
          <a:p>
            <a:r>
              <a:rPr lang="en-US" sz="2800" b="1" dirty="0" smtClean="0"/>
              <a:t>TOTAL: ~111.2 G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210538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File limitations for YouTube + Google Drive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733799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Maximum size of a single YouTube video: 128 G or </a:t>
            </a:r>
            <a:r>
              <a:rPr lang="en-US" dirty="0" smtClean="0"/>
              <a:t>10 </a:t>
            </a:r>
            <a:r>
              <a:rPr lang="en-US" dirty="0" smtClean="0"/>
              <a:t>hours.</a:t>
            </a:r>
          </a:p>
          <a:p>
            <a:r>
              <a:rPr lang="en-US" i="1" dirty="0" smtClean="0"/>
              <a:t>No</a:t>
            </a:r>
            <a:r>
              <a:rPr lang="en-US" dirty="0" smtClean="0"/>
              <a:t> limit on number of videos uploaded to YouTube</a:t>
            </a:r>
          </a:p>
          <a:p>
            <a:r>
              <a:rPr lang="en-US" dirty="0" smtClean="0"/>
              <a:t>Maximum size of a single Google Drive file: 1 </a:t>
            </a:r>
            <a:r>
              <a:rPr lang="en-US" dirty="0" smtClean="0"/>
              <a:t>Terabyte (1,000Gb)</a:t>
            </a:r>
            <a:endParaRPr lang="en-US" dirty="0" smtClean="0"/>
          </a:p>
          <a:p>
            <a:r>
              <a:rPr lang="en-US" dirty="0" smtClean="0"/>
              <a:t>If media is selected for Automatic Backup, Google will warn, then begin reducing content resolution when Drive storage exceeds 30 G</a:t>
            </a:r>
          </a:p>
          <a:p>
            <a:r>
              <a:rPr lang="en-US" dirty="0" smtClean="0"/>
              <a:t>Picture files &gt; 2048x2048 stored on Google Drive count against the Drive limit; smaller files do not</a:t>
            </a:r>
          </a:p>
          <a:p>
            <a:r>
              <a:rPr lang="en-US" dirty="0" smtClean="0"/>
              <a:t>All Gmail, sent or received, including attachments, count against the Google Drive upper limit</a:t>
            </a:r>
          </a:p>
          <a:p>
            <a:r>
              <a:rPr lang="en-US" dirty="0" smtClean="0"/>
              <a:t>Files created using Google Docs, Sheets, or Slides will not count against storage</a:t>
            </a:r>
          </a:p>
        </p:txBody>
      </p:sp>
    </p:spTree>
    <p:extLst>
      <p:ext uri="{BB962C8B-B14F-4D97-AF65-F5344CB8AC3E}">
        <p14:creationId xmlns:p14="http://schemas.microsoft.com/office/powerpoint/2010/main" val="1834025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85" t="20865" r="53520"/>
          <a:stretch/>
        </p:blipFill>
        <p:spPr bwMode="auto">
          <a:xfrm>
            <a:off x="133350" y="0"/>
            <a:ext cx="8925243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62614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237</Words>
  <Application>Microsoft Office PowerPoint</Application>
  <PresentationFormat>On-screen Show (16:9)</PresentationFormat>
  <Paragraphs>19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SVEMS16215\Media Server Usage</vt:lpstr>
      <vt:lpstr>Current Streaming Media Server Usage These directories are used by LiveMedia</vt:lpstr>
      <vt:lpstr>File limitations for YouTube + Google Drive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Matthew J. Stewart</dc:creator>
  <cp:lastModifiedBy>Matthew J. Stewart</cp:lastModifiedBy>
  <cp:revision>8</cp:revision>
  <dcterms:created xsi:type="dcterms:W3CDTF">2015-01-30T15:00:33Z</dcterms:created>
  <dcterms:modified xsi:type="dcterms:W3CDTF">2015-03-02T20:51:55Z</dcterms:modified>
</cp:coreProperties>
</file>