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61" r:id="rId5"/>
    <p:sldId id="262" r:id="rId6"/>
    <p:sldId id="258" r:id="rId7"/>
    <p:sldId id="259" r:id="rId8"/>
    <p:sldId id="260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990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7C62-EB11-4BF3-990C-E5506FBBF684}" type="datetimeFigureOut">
              <a:rPr lang="en-US" smtClean="0"/>
              <a:t>3/13/2015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00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7C62-EB11-4BF3-990C-E5506FBBF684}" type="datetimeFigureOut">
              <a:rPr lang="en-US" smtClean="0"/>
              <a:t>3/13/2015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309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7C62-EB11-4BF3-990C-E5506FBBF684}" type="datetimeFigureOut">
              <a:rPr lang="en-US" smtClean="0"/>
              <a:t>3/13/2015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806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7C62-EB11-4BF3-990C-E5506FBBF684}" type="datetimeFigureOut">
              <a:rPr lang="en-US" smtClean="0"/>
              <a:t>3/13/2015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86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7C62-EB11-4BF3-990C-E5506FBBF684}" type="datetimeFigureOut">
              <a:rPr lang="en-US" smtClean="0"/>
              <a:t>3/13/2015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449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7C62-EB11-4BF3-990C-E5506FBBF684}" type="datetimeFigureOut">
              <a:rPr lang="en-US" smtClean="0"/>
              <a:t>3/13/2015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07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7C62-EB11-4BF3-990C-E5506FBBF684}" type="datetimeFigureOut">
              <a:rPr lang="en-US" smtClean="0"/>
              <a:t>3/13/2015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774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7C62-EB11-4BF3-990C-E5506FBBF684}" type="datetimeFigureOut">
              <a:rPr lang="en-US" smtClean="0"/>
              <a:t>3/13/2015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715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7C62-EB11-4BF3-990C-E5506FBBF684}" type="datetimeFigureOut">
              <a:rPr lang="en-US" smtClean="0"/>
              <a:t>3/13/2015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003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7C62-EB11-4BF3-990C-E5506FBBF684}" type="datetimeFigureOut">
              <a:rPr lang="en-US" smtClean="0"/>
              <a:t>3/13/2015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408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7C62-EB11-4BF3-990C-E5506FBBF684}" type="datetimeFigureOut">
              <a:rPr lang="en-US" smtClean="0"/>
              <a:t>3/13/2015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1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67C62-EB11-4BF3-990C-E5506FBBF684}" type="datetimeFigureOut">
              <a:rPr lang="en-US" smtClean="0"/>
              <a:t>3/13/2015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26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70" y="27333"/>
            <a:ext cx="7616508" cy="2233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83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467612"/>
            <a:ext cx="85981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http://tinyurl.com/writingmdpt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67622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33000">
              <a:schemeClr val="accent1">
                <a:tint val="44500"/>
                <a:satMod val="160000"/>
              </a:schemeClr>
            </a:gs>
            <a:gs pos="68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087091"/>
            <a:ext cx="91440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en-US" sz="1050" b="1" u="sng" dirty="0"/>
              <a:t>Kansas State Department of Education:</a:t>
            </a:r>
            <a:endParaRPr lang="en-US" sz="1050" b="1" dirty="0"/>
          </a:p>
          <a:p>
            <a:pPr algn="ctr" fontAlgn="ctr"/>
            <a:r>
              <a:rPr lang="en-US" sz="1000" b="1" dirty="0"/>
              <a:t> </a:t>
            </a:r>
            <a:endParaRPr lang="en-US" sz="1000" dirty="0"/>
          </a:p>
          <a:p>
            <a:pPr algn="ctr" fontAlgn="ctr"/>
            <a:r>
              <a:rPr lang="en-US" sz="1000" i="1" dirty="0"/>
              <a:t>The Kansas State Department of Education does not discriminate on the basis of race, color, national origin, sex, disability, or age in its programs and activities and provides </a:t>
            </a:r>
            <a:endParaRPr lang="en-US" sz="1000" i="1" dirty="0" smtClean="0"/>
          </a:p>
          <a:p>
            <a:pPr algn="ctr" fontAlgn="ctr"/>
            <a:r>
              <a:rPr lang="en-US" sz="1000" i="1" dirty="0" smtClean="0"/>
              <a:t>equal </a:t>
            </a:r>
            <a:r>
              <a:rPr lang="en-US" sz="1000" i="1" dirty="0"/>
              <a:t>access to the Boy Scouts and other designated youth groups. The following person has been designated to handle inquiries regarding the non-discrimination policies</a:t>
            </a:r>
            <a:r>
              <a:rPr lang="en-US" sz="1000" b="1" i="1" dirty="0"/>
              <a:t>: </a:t>
            </a:r>
            <a:endParaRPr lang="en-US" sz="1000" dirty="0"/>
          </a:p>
          <a:p>
            <a:pPr algn="ctr" fontAlgn="ctr"/>
            <a:r>
              <a:rPr lang="en-US" sz="1000" b="1" i="1" dirty="0"/>
              <a:t>KSDE General Counsel, Office of General Counsel, KSDE, Landon State Office Building, 900 SW Jackson, Suite 102, Topeka, KS 66612-1212, (785) 296-3201</a:t>
            </a:r>
            <a:endParaRPr lang="en-US" sz="1000" dirty="0"/>
          </a:p>
          <a:p>
            <a:endParaRPr lang="en-US" sz="8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3714750"/>
            <a:ext cx="8610600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104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70" y="27333"/>
            <a:ext cx="7616508" cy="22333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" y="2571750"/>
            <a:ext cx="8534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Executive Session and Close </a:t>
            </a:r>
            <a:r>
              <a:rPr lang="en-US" sz="4800" b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of Business</a:t>
            </a:r>
          </a:p>
          <a:p>
            <a:pPr algn="ctr"/>
            <a:endParaRPr lang="en-US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No Further Action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25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70" y="27333"/>
            <a:ext cx="7616508" cy="22333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" y="257175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Muted Break</a:t>
            </a:r>
            <a:endParaRPr lang="en-US" sz="4800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83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70" y="27333"/>
            <a:ext cx="7616508" cy="223330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1000" y="2571750"/>
            <a:ext cx="853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February 10</a:t>
            </a:r>
            <a:r>
              <a:rPr lang="en-US" sz="4800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th</a:t>
            </a:r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, 2015</a:t>
            </a:r>
          </a:p>
          <a:p>
            <a:pPr algn="ctr"/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Evening Session</a:t>
            </a:r>
            <a:endParaRPr lang="en-US" sz="4800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08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70" y="27333"/>
            <a:ext cx="7616508" cy="223330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1000" y="2571750"/>
            <a:ext cx="853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February 10</a:t>
            </a:r>
            <a:r>
              <a:rPr lang="en-US" sz="4800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th</a:t>
            </a:r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, 2015</a:t>
            </a:r>
          </a:p>
          <a:p>
            <a:pPr algn="ctr"/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Morning Session</a:t>
            </a:r>
            <a:endParaRPr lang="en-US" sz="4800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96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70" y="27333"/>
            <a:ext cx="7616508" cy="223330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1000" y="2571750"/>
            <a:ext cx="853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February 11</a:t>
            </a:r>
            <a:r>
              <a:rPr lang="en-US" sz="4800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th</a:t>
            </a:r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, 2015</a:t>
            </a:r>
          </a:p>
          <a:p>
            <a:pPr algn="ctr"/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Morning Session</a:t>
            </a:r>
            <a:endParaRPr lang="en-US" sz="4800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12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38</Words>
  <Application>Microsoft Office PowerPoint</Application>
  <PresentationFormat>On-screen Show (16:9)</PresentationFormat>
  <Paragraphs>16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J. Stewart</dc:creator>
  <cp:lastModifiedBy>Matthew (Nik) J. Stewart</cp:lastModifiedBy>
  <cp:revision>5</cp:revision>
  <dcterms:created xsi:type="dcterms:W3CDTF">2015-02-09T19:22:34Z</dcterms:created>
  <dcterms:modified xsi:type="dcterms:W3CDTF">2015-03-13T19:40:45Z</dcterms:modified>
</cp:coreProperties>
</file>