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C72D-1AD8-4961-990E-B0B055D6FD6E}" type="datetimeFigureOut">
              <a:rPr lang="en-US" smtClean="0"/>
              <a:t>8/15/2012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43891-67A8-4ABD-A5FF-C3F71657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486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C72D-1AD8-4961-990E-B0B055D6FD6E}" type="datetimeFigureOut">
              <a:rPr lang="en-US" smtClean="0"/>
              <a:t>8/15/2012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43891-67A8-4ABD-A5FF-C3F71657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883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C72D-1AD8-4961-990E-B0B055D6FD6E}" type="datetimeFigureOut">
              <a:rPr lang="en-US" smtClean="0"/>
              <a:t>8/15/2012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43891-67A8-4ABD-A5FF-C3F71657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769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C72D-1AD8-4961-990E-B0B055D6FD6E}" type="datetimeFigureOut">
              <a:rPr lang="en-US" smtClean="0"/>
              <a:t>8/15/2012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43891-67A8-4ABD-A5FF-C3F71657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06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C72D-1AD8-4961-990E-B0B055D6FD6E}" type="datetimeFigureOut">
              <a:rPr lang="en-US" smtClean="0"/>
              <a:t>8/15/2012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43891-67A8-4ABD-A5FF-C3F71657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07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C72D-1AD8-4961-990E-B0B055D6FD6E}" type="datetimeFigureOut">
              <a:rPr lang="en-US" smtClean="0"/>
              <a:t>8/15/2012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43891-67A8-4ABD-A5FF-C3F71657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325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C72D-1AD8-4961-990E-B0B055D6FD6E}" type="datetimeFigureOut">
              <a:rPr lang="en-US" smtClean="0"/>
              <a:t>8/15/2012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43891-67A8-4ABD-A5FF-C3F71657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574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C72D-1AD8-4961-990E-B0B055D6FD6E}" type="datetimeFigureOut">
              <a:rPr lang="en-US" smtClean="0"/>
              <a:t>8/15/2012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43891-67A8-4ABD-A5FF-C3F71657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36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C72D-1AD8-4961-990E-B0B055D6FD6E}" type="datetimeFigureOut">
              <a:rPr lang="en-US" smtClean="0"/>
              <a:t>8/15/2012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43891-67A8-4ABD-A5FF-C3F71657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80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C72D-1AD8-4961-990E-B0B055D6FD6E}" type="datetimeFigureOut">
              <a:rPr lang="en-US" smtClean="0"/>
              <a:t>8/15/2012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43891-67A8-4ABD-A5FF-C3F71657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438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CC72D-1AD8-4961-990E-B0B055D6FD6E}" type="datetimeFigureOut">
              <a:rPr lang="en-US" smtClean="0"/>
              <a:t>8/15/2012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43891-67A8-4ABD-A5FF-C3F71657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061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CC72D-1AD8-4961-990E-B0B055D6FD6E}" type="datetimeFigureOut">
              <a:rPr lang="en-US" smtClean="0"/>
              <a:t>8/15/2012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43891-67A8-4ABD-A5FF-C3F71657E7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002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924800" cy="2362200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latin typeface="Arial" pitchFamily="34" charset="0"/>
                <a:cs typeface="Arial" pitchFamily="34" charset="0"/>
              </a:rPr>
              <a:t>August 14th, 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2012</a:t>
            </a:r>
          </a:p>
          <a:p>
            <a:r>
              <a:rPr lang="en-US" sz="6600" b="1" dirty="0" smtClean="0">
                <a:latin typeface="Arial" pitchFamily="34" charset="0"/>
                <a:cs typeface="Arial" pitchFamily="34" charset="0"/>
              </a:rPr>
              <a:t>Morning Session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81000"/>
            <a:ext cx="8534400" cy="2502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26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924800" cy="2362200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latin typeface="Arial" pitchFamily="34" charset="0"/>
                <a:cs typeface="Arial" pitchFamily="34" charset="0"/>
              </a:rPr>
              <a:t>August 14th, 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2012</a:t>
            </a:r>
          </a:p>
          <a:p>
            <a:r>
              <a:rPr lang="en-US" sz="6600" b="1" dirty="0" smtClean="0">
                <a:latin typeface="Arial" pitchFamily="34" charset="0"/>
                <a:cs typeface="Arial" pitchFamily="34" charset="0"/>
              </a:rPr>
              <a:t>Evening Session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81000"/>
            <a:ext cx="8534400" cy="2502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44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924800" cy="2362200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latin typeface="Arial" pitchFamily="34" charset="0"/>
                <a:cs typeface="Arial" pitchFamily="34" charset="0"/>
              </a:rPr>
              <a:t>August 15th, 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2012</a:t>
            </a:r>
          </a:p>
          <a:p>
            <a:r>
              <a:rPr lang="en-US" sz="6600" b="1" dirty="0" smtClean="0">
                <a:latin typeface="Arial" pitchFamily="34" charset="0"/>
                <a:cs typeface="Arial" pitchFamily="34" charset="0"/>
              </a:rPr>
              <a:t>Complete 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Session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81000"/>
            <a:ext cx="8534400" cy="2502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86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124200"/>
            <a:ext cx="8686800" cy="35052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The meeting for </a:t>
            </a:r>
          </a:p>
          <a:p>
            <a:pPr>
              <a:lnSpc>
                <a:spcPct val="120000"/>
              </a:lnSpc>
            </a:pP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July 11</a:t>
            </a:r>
            <a:r>
              <a:rPr lang="en-US" sz="6600" b="1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, 2012 </a:t>
            </a:r>
          </a:p>
          <a:p>
            <a:pPr>
              <a:lnSpc>
                <a:spcPct val="120000"/>
              </a:lnSpc>
            </a:pP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will begin shortly</a:t>
            </a:r>
          </a:p>
          <a:p>
            <a:endParaRPr lang="en-US" sz="6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81000"/>
            <a:ext cx="8534400" cy="2502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34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23464</TotalTime>
  <Words>28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Ks Dept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 Stewart</dc:creator>
  <cp:lastModifiedBy>Matthew J. Stewart</cp:lastModifiedBy>
  <cp:revision>20</cp:revision>
  <dcterms:created xsi:type="dcterms:W3CDTF">2011-06-20T15:48:36Z</dcterms:created>
  <dcterms:modified xsi:type="dcterms:W3CDTF">2012-08-15T18:47:28Z</dcterms:modified>
</cp:coreProperties>
</file>