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3" r:id="rId4"/>
    <p:sldId id="261" r:id="rId5"/>
    <p:sldId id="262" r:id="rId6"/>
    <p:sldId id="258" r:id="rId7"/>
    <p:sldId id="259" r:id="rId8"/>
    <p:sldId id="260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990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67C62-EB11-4BF3-990C-E5506FBBF684}" type="datetimeFigureOut">
              <a:rPr lang="en-US" smtClean="0"/>
              <a:t>7/13/2015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D646-22DA-4B66-B5C1-8762F74AC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700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67C62-EB11-4BF3-990C-E5506FBBF684}" type="datetimeFigureOut">
              <a:rPr lang="en-US" smtClean="0"/>
              <a:t>7/13/2015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D646-22DA-4B66-B5C1-8762F74AC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309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67C62-EB11-4BF3-990C-E5506FBBF684}" type="datetimeFigureOut">
              <a:rPr lang="en-US" smtClean="0"/>
              <a:t>7/13/2015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D646-22DA-4B66-B5C1-8762F74AC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806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67C62-EB11-4BF3-990C-E5506FBBF684}" type="datetimeFigureOut">
              <a:rPr lang="en-US" smtClean="0"/>
              <a:t>7/13/2015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D646-22DA-4B66-B5C1-8762F74AC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986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67C62-EB11-4BF3-990C-E5506FBBF684}" type="datetimeFigureOut">
              <a:rPr lang="en-US" smtClean="0"/>
              <a:t>7/13/2015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D646-22DA-4B66-B5C1-8762F74AC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449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67C62-EB11-4BF3-990C-E5506FBBF684}" type="datetimeFigureOut">
              <a:rPr lang="en-US" smtClean="0"/>
              <a:t>7/13/2015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D646-22DA-4B66-B5C1-8762F74AC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07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67C62-EB11-4BF3-990C-E5506FBBF684}" type="datetimeFigureOut">
              <a:rPr lang="en-US" smtClean="0"/>
              <a:t>7/13/2015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D646-22DA-4B66-B5C1-8762F74AC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774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67C62-EB11-4BF3-990C-E5506FBBF684}" type="datetimeFigureOut">
              <a:rPr lang="en-US" smtClean="0"/>
              <a:t>7/13/2015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D646-22DA-4B66-B5C1-8762F74AC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715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67C62-EB11-4BF3-990C-E5506FBBF684}" type="datetimeFigureOut">
              <a:rPr lang="en-US" smtClean="0"/>
              <a:t>7/13/2015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D646-22DA-4B66-B5C1-8762F74AC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003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67C62-EB11-4BF3-990C-E5506FBBF684}" type="datetimeFigureOut">
              <a:rPr lang="en-US" smtClean="0"/>
              <a:t>7/13/2015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D646-22DA-4B66-B5C1-8762F74AC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408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67C62-EB11-4BF3-990C-E5506FBBF684}" type="datetimeFigureOut">
              <a:rPr lang="en-US" smtClean="0"/>
              <a:t>7/13/2015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D646-22DA-4B66-B5C1-8762F74AC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618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067C62-EB11-4BF3-990C-E5506FBBF684}" type="datetimeFigureOut">
              <a:rPr lang="en-US" smtClean="0"/>
              <a:t>7/13/2015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0D646-22DA-4B66-B5C1-8762F74AC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026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570" y="27333"/>
            <a:ext cx="7616508" cy="2233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83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570" y="27333"/>
            <a:ext cx="7616508" cy="223330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65145" y="3028950"/>
            <a:ext cx="78867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/>
              <a:t>We will resume at 1:30 PM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67622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33000">
              <a:schemeClr val="accent1">
                <a:tint val="44500"/>
                <a:satMod val="160000"/>
              </a:schemeClr>
            </a:gs>
            <a:gs pos="68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087091"/>
            <a:ext cx="91440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en-US" sz="1050" b="1" u="sng" dirty="0"/>
              <a:t>Kansas State Department of Education:</a:t>
            </a:r>
            <a:endParaRPr lang="en-US" sz="1050" b="1" dirty="0"/>
          </a:p>
          <a:p>
            <a:pPr algn="ctr" fontAlgn="ctr"/>
            <a:r>
              <a:rPr lang="en-US" sz="1000" b="1" dirty="0"/>
              <a:t> </a:t>
            </a:r>
            <a:endParaRPr lang="en-US" sz="1000" dirty="0"/>
          </a:p>
          <a:p>
            <a:pPr algn="ctr" fontAlgn="ctr"/>
            <a:r>
              <a:rPr lang="en-US" sz="1000" i="1" dirty="0"/>
              <a:t>The Kansas State Department of Education does not discriminate on the basis of race, color, national origin, sex, disability, or age in its programs and activities and provides </a:t>
            </a:r>
            <a:endParaRPr lang="en-US" sz="1000" i="1" dirty="0" smtClean="0"/>
          </a:p>
          <a:p>
            <a:pPr algn="ctr" fontAlgn="ctr"/>
            <a:r>
              <a:rPr lang="en-US" sz="1000" i="1" dirty="0" smtClean="0"/>
              <a:t>equal </a:t>
            </a:r>
            <a:r>
              <a:rPr lang="en-US" sz="1000" i="1" dirty="0"/>
              <a:t>access to the Boy Scouts and other designated youth groups. The following person has been designated to handle inquiries regarding the non-discrimination policies</a:t>
            </a:r>
            <a:r>
              <a:rPr lang="en-US" sz="1000" b="1" i="1" dirty="0"/>
              <a:t>: </a:t>
            </a:r>
            <a:endParaRPr lang="en-US" sz="1000" dirty="0"/>
          </a:p>
          <a:p>
            <a:pPr algn="ctr" fontAlgn="ctr"/>
            <a:r>
              <a:rPr lang="en-US" sz="1000" b="1" i="1" dirty="0"/>
              <a:t>KSDE General Counsel, Office of General Counsel, KSDE, Landon State Office Building, 900 SW Jackson, Suite 102, Topeka, KS 66612-1212, (785) 296-3201</a:t>
            </a:r>
            <a:endParaRPr lang="en-US" sz="1000" dirty="0"/>
          </a:p>
          <a:p>
            <a:endParaRPr lang="en-US" sz="8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3714750"/>
            <a:ext cx="8610600" cy="0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1042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570" y="27333"/>
            <a:ext cx="7616508" cy="223330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1000" y="2571750"/>
            <a:ext cx="8534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Executive Session and Close </a:t>
            </a:r>
            <a:r>
              <a:rPr lang="en-US" sz="4800" b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of Business</a:t>
            </a:r>
          </a:p>
          <a:p>
            <a:pPr algn="ctr"/>
            <a:endParaRPr lang="en-US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No Further Action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25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570" y="27333"/>
            <a:ext cx="7616508" cy="223330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1000" y="2571750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Muted Break</a:t>
            </a:r>
            <a:endParaRPr lang="en-US" sz="4800" b="1" dirty="0">
              <a:solidFill>
                <a:schemeClr val="tx1">
                  <a:lumMod val="65000"/>
                  <a:lumOff val="35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83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570" y="27333"/>
            <a:ext cx="7616508" cy="223330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81000" y="2571750"/>
            <a:ext cx="8534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July </a:t>
            </a:r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14</a:t>
            </a:r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th</a:t>
            </a:r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, 2015</a:t>
            </a:r>
          </a:p>
          <a:p>
            <a:pPr algn="ctr"/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Evening Session</a:t>
            </a:r>
            <a:endParaRPr lang="en-US" sz="4800" b="1" dirty="0">
              <a:solidFill>
                <a:schemeClr val="tx1">
                  <a:lumMod val="65000"/>
                  <a:lumOff val="35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08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570" y="27333"/>
            <a:ext cx="7616508" cy="223330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81000" y="2571750"/>
            <a:ext cx="8534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July 14th</a:t>
            </a:r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, 2015</a:t>
            </a:r>
          </a:p>
          <a:p>
            <a:pPr algn="ctr"/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Morning Session</a:t>
            </a:r>
            <a:endParaRPr lang="en-US" sz="4800" b="1" dirty="0">
              <a:solidFill>
                <a:schemeClr val="tx1">
                  <a:lumMod val="65000"/>
                  <a:lumOff val="35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963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570" y="27333"/>
            <a:ext cx="7616508" cy="223330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81000" y="2571750"/>
            <a:ext cx="8534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July 15th</a:t>
            </a:r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, 2015</a:t>
            </a:r>
          </a:p>
          <a:p>
            <a:pPr algn="ctr"/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Morning Session</a:t>
            </a:r>
            <a:endParaRPr lang="en-US" sz="4800" b="1" dirty="0">
              <a:solidFill>
                <a:schemeClr val="tx1">
                  <a:lumMod val="65000"/>
                  <a:lumOff val="35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212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41</Words>
  <Application>Microsoft Office PowerPoint</Application>
  <PresentationFormat>On-screen Show (16:9)</PresentationFormat>
  <Paragraphs>16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J. Stewart</dc:creator>
  <cp:lastModifiedBy>Matthew (Nik) J. Stewart</cp:lastModifiedBy>
  <cp:revision>7</cp:revision>
  <dcterms:created xsi:type="dcterms:W3CDTF">2015-02-09T19:22:34Z</dcterms:created>
  <dcterms:modified xsi:type="dcterms:W3CDTF">2015-07-13T20:13:43Z</dcterms:modified>
</cp:coreProperties>
</file>